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9" r:id="rId3"/>
    <p:sldId id="260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538EAC-B8C8-49AF-A15D-4B9E9A1F3683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4319CD-ACE9-4403-AA7C-D23AB2FBC0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10903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92229324"/>
              </p:ext>
            </p:extLst>
          </p:nvPr>
        </p:nvGraphicFramePr>
        <p:xfrm>
          <a:off x="971600" y="1844824"/>
          <a:ext cx="7272808" cy="3463989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VY_32_INOVACE_18_ICT_MW57PW_Záhlaví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MW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Záhlaví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vkládáním záhlaví.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vkládat Záhlaví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Michal Dlouhý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v dokumentu najdeme záhlaví?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V horní části dokumentu</a:t>
            </a:r>
          </a:p>
          <a:p>
            <a:pPr marL="514350" indent="-514350">
              <a:buAutoNum type="arabicPeriod"/>
            </a:pPr>
            <a:r>
              <a:rPr lang="cs-CZ" dirty="0" smtClean="0"/>
              <a:t>V dolní části dokumentu</a:t>
            </a:r>
          </a:p>
          <a:p>
            <a:pPr marL="514350" indent="-514350">
              <a:buAutoNum type="arabicPeriod"/>
            </a:pPr>
            <a:r>
              <a:rPr lang="cs-CZ" dirty="0" smtClean="0"/>
              <a:t>Jedná se o první stránku dokumentu</a:t>
            </a:r>
            <a:endParaRPr lang="cs-CZ" dirty="0"/>
          </a:p>
        </p:txBody>
      </p:sp>
      <p:pic>
        <p:nvPicPr>
          <p:cNvPr id="4098" name="Picture 2" descr="C:\Users\Petrunka\AppData\Local\Microsoft\Windows\Temporary Internet Files\Content.IE5\TLQN1R1M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0144" y="4365104"/>
            <a:ext cx="2383713" cy="1800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61943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1. </a:t>
            </a:r>
            <a:r>
              <a:rPr lang="cs-CZ" dirty="0"/>
              <a:t>V horní části dokumentu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Petrunka\AppData\Local\Microsoft\Windows\Temporary Internet Files\Content.IE5\K5R5UOJC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4862" y="3895649"/>
            <a:ext cx="3554276" cy="22350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6386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vložíme </a:t>
            </a:r>
            <a:r>
              <a:rPr lang="cs-CZ" dirty="0"/>
              <a:t>záhlaví </a:t>
            </a:r>
            <a:r>
              <a:rPr lang="cs-CZ" dirty="0" smtClean="0"/>
              <a:t>do dokumentu?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Karta Rozložení stránky =</a:t>
            </a:r>
            <a:r>
              <a:rPr lang="en-US" dirty="0" smtClean="0"/>
              <a:t>&gt;</a:t>
            </a:r>
            <a:r>
              <a:rPr lang="cs-CZ" dirty="0" smtClean="0"/>
              <a:t> Sekce Okraje =</a:t>
            </a:r>
            <a:r>
              <a:rPr lang="en-US" dirty="0" smtClean="0"/>
              <a:t>&gt;</a:t>
            </a:r>
            <a:r>
              <a:rPr lang="cs-CZ" dirty="0" smtClean="0"/>
              <a:t> Vyberu požadovanou velikost </a:t>
            </a:r>
          </a:p>
          <a:p>
            <a:pPr marL="514350" indent="-514350">
              <a:buAutoNum type="arabicPeriod"/>
            </a:pPr>
            <a:r>
              <a:rPr lang="cs-CZ" dirty="0" smtClean="0"/>
              <a:t>Karta Vložení =</a:t>
            </a:r>
            <a:r>
              <a:rPr lang="en-US" dirty="0" smtClean="0"/>
              <a:t>&gt;</a:t>
            </a:r>
            <a:r>
              <a:rPr lang="cs-CZ" dirty="0" smtClean="0"/>
              <a:t> Sekce Text =</a:t>
            </a:r>
            <a:r>
              <a:rPr lang="en-US" dirty="0" smtClean="0"/>
              <a:t>&gt;</a:t>
            </a:r>
            <a:r>
              <a:rPr lang="cs-CZ" dirty="0" smtClean="0"/>
              <a:t> Ikona Textové pole =</a:t>
            </a:r>
            <a:r>
              <a:rPr lang="en-US" dirty="0" smtClean="0"/>
              <a:t>&gt;</a:t>
            </a:r>
            <a:r>
              <a:rPr lang="cs-CZ" dirty="0" smtClean="0"/>
              <a:t> Vyberu požadované pole</a:t>
            </a:r>
          </a:p>
          <a:p>
            <a:pPr marL="514350" indent="-514350">
              <a:buAutoNum type="arabicPeriod"/>
            </a:pPr>
            <a:r>
              <a:rPr lang="cs-CZ" dirty="0" smtClean="0"/>
              <a:t>Karta Vložení =</a:t>
            </a:r>
            <a:r>
              <a:rPr lang="en-US" dirty="0" smtClean="0"/>
              <a:t>&gt;</a:t>
            </a:r>
            <a:r>
              <a:rPr lang="cs-CZ" dirty="0" smtClean="0"/>
              <a:t> Sekce Záhlavní a zápatí =</a:t>
            </a:r>
            <a:r>
              <a:rPr lang="en-US" dirty="0" smtClean="0"/>
              <a:t>&gt;</a:t>
            </a:r>
            <a:r>
              <a:rPr lang="cs-CZ" dirty="0" smtClean="0"/>
              <a:t> Ikona Záhlaví =</a:t>
            </a:r>
            <a:r>
              <a:rPr lang="en-US" dirty="0" smtClean="0"/>
              <a:t>&gt; </a:t>
            </a:r>
            <a:r>
              <a:rPr lang="cs-CZ" dirty="0" smtClean="0"/>
              <a:t>Vyberu požadované záhlaví   </a:t>
            </a:r>
            <a:endParaRPr lang="cs-CZ" dirty="0"/>
          </a:p>
        </p:txBody>
      </p:sp>
      <p:pic>
        <p:nvPicPr>
          <p:cNvPr id="3075" name="Picture 3" descr="C:\Users\Petrunka\AppData\Local\Microsoft\Windows\Temporary Internet Files\Content.IE5\Y2QRHB1J\MC900434403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1567" y="4797152"/>
            <a:ext cx="1220867" cy="17103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92421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3. Karta </a:t>
            </a:r>
            <a:r>
              <a:rPr lang="cs-CZ" dirty="0"/>
              <a:t>Vložení =</a:t>
            </a:r>
            <a:r>
              <a:rPr lang="en-US" dirty="0"/>
              <a:t>&gt;</a:t>
            </a:r>
            <a:r>
              <a:rPr lang="cs-CZ" dirty="0"/>
              <a:t> Sekce Záhlavní a zápatí =</a:t>
            </a:r>
            <a:r>
              <a:rPr lang="en-US" dirty="0"/>
              <a:t>&gt;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Ikona </a:t>
            </a:r>
            <a:r>
              <a:rPr lang="cs-CZ" dirty="0"/>
              <a:t>Záhlaví =</a:t>
            </a:r>
            <a:r>
              <a:rPr lang="en-US" dirty="0"/>
              <a:t>&gt; </a:t>
            </a:r>
            <a:r>
              <a:rPr lang="cs-CZ" dirty="0"/>
              <a:t>Vyberu požadované záhlaví   </a:t>
            </a:r>
          </a:p>
          <a:p>
            <a:endParaRPr lang="cs-CZ" dirty="0"/>
          </a:p>
        </p:txBody>
      </p:sp>
      <p:pic>
        <p:nvPicPr>
          <p:cNvPr id="2050" name="Picture 2" descr="C:\Users\Petrunka\AppData\Local\Microsoft\Windows\Temporary Internet Files\Content.IE5\7MGB8OJF\MC900440452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1842" y="4172485"/>
            <a:ext cx="1620317" cy="216543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484112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Otevřete si Microsoft Word a vložte následující záhlaví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533" y="2348880"/>
            <a:ext cx="8412935" cy="2088232"/>
          </a:xfrm>
        </p:spPr>
      </p:pic>
      <p:pic>
        <p:nvPicPr>
          <p:cNvPr id="1026" name="Picture 2" descr="C:\Users\Petrunka\AppData\Local\Microsoft\Windows\Temporary Internet Files\Content.IE5\K5R5UOJC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950" y="4653136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6636750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197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Kde v dokumentu najdeme záhlaví?</vt:lpstr>
      <vt:lpstr>Správná odpověď</vt:lpstr>
      <vt:lpstr>Jak vložíme záhlaví do dokumentu?</vt:lpstr>
      <vt:lpstr>Správná odpověď</vt:lpstr>
      <vt:lpstr>Otevřete si Microsoft Word a vložte následující záhlaví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54</cp:revision>
  <dcterms:created xsi:type="dcterms:W3CDTF">2013-06-11T11:30:59Z</dcterms:created>
  <dcterms:modified xsi:type="dcterms:W3CDTF">2013-07-07T07:48:56Z</dcterms:modified>
</cp:coreProperties>
</file>