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04099756"/>
              </p:ext>
            </p:extLst>
          </p:nvPr>
        </p:nvGraphicFramePr>
        <p:xfrm>
          <a:off x="971600" y="1844824"/>
          <a:ext cx="7272808" cy="3463989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VY_32_INOVACE_19_ICT_MW57PW_Zápatí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MW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Zápatí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vkládáním zápatí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vkládat zápatí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Michal Dlouhý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v dokumentu najdeme zápatí?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dirty="0"/>
              <a:t>Jedná se o poslední stránku dokumentu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/>
              <a:t>V dolní části </a:t>
            </a:r>
            <a:r>
              <a:rPr lang="cs-CZ" dirty="0" smtClean="0"/>
              <a:t>dokumentu</a:t>
            </a:r>
          </a:p>
          <a:p>
            <a:pPr marL="514350" indent="-514350">
              <a:buAutoNum type="arabicPeriod"/>
            </a:pPr>
            <a:r>
              <a:rPr lang="cs-CZ" dirty="0" smtClean="0"/>
              <a:t>V horní části dokumentu</a:t>
            </a:r>
          </a:p>
        </p:txBody>
      </p:sp>
      <p:pic>
        <p:nvPicPr>
          <p:cNvPr id="1026" name="Picture 2" descr="C:\Users\Petrunka\AppData\Local\Microsoft\Windows\Temporary Internet Files\Content.IE5\7MGB8OJF\MC9004380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65104"/>
            <a:ext cx="2448272" cy="23551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98489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3. V dolní </a:t>
            </a:r>
            <a:r>
              <a:rPr lang="cs-CZ" dirty="0"/>
              <a:t>části dokumentu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C:\Users\Petrunka\AppData\Local\Microsoft\Windows\Temporary Internet Files\Content.IE5\TLQN1R1M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581" y="3789040"/>
            <a:ext cx="2560839" cy="25922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82826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vložíme zápatí do dokumentu?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Karta Rozložení stránky =</a:t>
            </a:r>
            <a:r>
              <a:rPr lang="en-US" dirty="0" smtClean="0"/>
              <a:t>&gt;</a:t>
            </a:r>
            <a:r>
              <a:rPr lang="cs-CZ" dirty="0" smtClean="0"/>
              <a:t> Sekce Okraje =</a:t>
            </a:r>
            <a:r>
              <a:rPr lang="en-US" dirty="0" smtClean="0"/>
              <a:t>&gt;</a:t>
            </a:r>
            <a:r>
              <a:rPr lang="cs-CZ" dirty="0" smtClean="0"/>
              <a:t> Vyberu požadovanou velikost 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/>
              <a:t>Karta Vložení =</a:t>
            </a:r>
            <a:r>
              <a:rPr lang="en-US" dirty="0"/>
              <a:t>&gt;</a:t>
            </a:r>
            <a:r>
              <a:rPr lang="cs-CZ" dirty="0"/>
              <a:t> Sekce Záhlavní a zápatí =</a:t>
            </a:r>
            <a:r>
              <a:rPr lang="en-US" dirty="0"/>
              <a:t>&gt;</a:t>
            </a:r>
            <a:r>
              <a:rPr lang="cs-CZ" dirty="0"/>
              <a:t> Ikona </a:t>
            </a:r>
            <a:r>
              <a:rPr lang="cs-CZ" dirty="0" smtClean="0"/>
              <a:t>Zápatí </a:t>
            </a:r>
            <a:r>
              <a:rPr lang="cs-CZ" dirty="0"/>
              <a:t>=</a:t>
            </a:r>
            <a:r>
              <a:rPr lang="en-US" dirty="0"/>
              <a:t>&gt; </a:t>
            </a:r>
            <a:r>
              <a:rPr lang="cs-CZ" dirty="0"/>
              <a:t>Vyberu požadované </a:t>
            </a:r>
            <a:r>
              <a:rPr lang="cs-CZ" dirty="0" smtClean="0"/>
              <a:t>zápatí   </a:t>
            </a:r>
          </a:p>
          <a:p>
            <a:pPr marL="514350" indent="-514350">
              <a:buAutoNum type="arabicPeriod"/>
            </a:pPr>
            <a:r>
              <a:rPr lang="cs-CZ" dirty="0" smtClean="0"/>
              <a:t>Karta Vložení =</a:t>
            </a:r>
            <a:r>
              <a:rPr lang="en-US" dirty="0" smtClean="0"/>
              <a:t>&gt;</a:t>
            </a:r>
            <a:r>
              <a:rPr lang="cs-CZ" dirty="0" smtClean="0"/>
              <a:t> Sekce Text =</a:t>
            </a:r>
            <a:r>
              <a:rPr lang="en-US" dirty="0" smtClean="0"/>
              <a:t>&gt;</a:t>
            </a:r>
            <a:r>
              <a:rPr lang="cs-CZ" dirty="0" smtClean="0"/>
              <a:t> Ikona Textové pole =</a:t>
            </a:r>
            <a:r>
              <a:rPr lang="en-US" dirty="0" smtClean="0"/>
              <a:t>&gt;</a:t>
            </a:r>
            <a:r>
              <a:rPr lang="cs-CZ" dirty="0" smtClean="0"/>
              <a:t> Vyberu požadované pole</a:t>
            </a:r>
          </a:p>
        </p:txBody>
      </p:sp>
      <p:pic>
        <p:nvPicPr>
          <p:cNvPr id="3074" name="Picture 2" descr="C:\Users\Petrunka\AppData\Local\Microsoft\Windows\Temporary Internet Files\Content.IE5\Y2QRHB1J\MC9004419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97152"/>
            <a:ext cx="1978025" cy="1908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46426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3. Karta </a:t>
            </a:r>
            <a:r>
              <a:rPr lang="cs-CZ" dirty="0"/>
              <a:t>Vložení =</a:t>
            </a:r>
            <a:r>
              <a:rPr lang="en-US" dirty="0"/>
              <a:t>&gt;</a:t>
            </a:r>
            <a:r>
              <a:rPr lang="cs-CZ" dirty="0"/>
              <a:t> Sekce Záhlavní a zápatí =</a:t>
            </a:r>
            <a:r>
              <a:rPr lang="en-US" dirty="0"/>
              <a:t>&gt;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Ikona Zápatí </a:t>
            </a:r>
            <a:r>
              <a:rPr lang="cs-CZ" dirty="0"/>
              <a:t>=</a:t>
            </a:r>
            <a:r>
              <a:rPr lang="en-US" dirty="0"/>
              <a:t>&gt; </a:t>
            </a:r>
            <a:r>
              <a:rPr lang="cs-CZ" dirty="0"/>
              <a:t>Vyberu požadované </a:t>
            </a:r>
            <a:r>
              <a:rPr lang="cs-CZ" dirty="0" smtClean="0"/>
              <a:t>zápatí   </a:t>
            </a:r>
            <a:endParaRPr lang="cs-CZ" dirty="0"/>
          </a:p>
          <a:p>
            <a:endParaRPr lang="cs-CZ" dirty="0"/>
          </a:p>
        </p:txBody>
      </p:sp>
      <p:pic>
        <p:nvPicPr>
          <p:cNvPr id="4098" name="Picture 2" descr="C:\Users\Petrunka\AppData\Local\Microsoft\Windows\Temporary Internet Files\Content.IE5\K5R5UOJC\MC900383546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313" y="3645024"/>
            <a:ext cx="2757374" cy="27363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55730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Otevřete si Microsoft Word a vložte následující zápatí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88" y="2492896"/>
            <a:ext cx="7818825" cy="3096344"/>
          </a:xfrm>
        </p:spPr>
      </p:pic>
    </p:spTree>
    <p:extLst>
      <p:ext uri="{BB962C8B-B14F-4D97-AF65-F5344CB8AC3E}">
        <p14:creationId xmlns="" xmlns:p14="http://schemas.microsoft.com/office/powerpoint/2010/main" val="101547299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197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Kde v dokumentu najdeme zápatí?</vt:lpstr>
      <vt:lpstr>Správná odpověď</vt:lpstr>
      <vt:lpstr>Jak vložíme zápatí do dokumentu?</vt:lpstr>
      <vt:lpstr>Správná odpověď</vt:lpstr>
      <vt:lpstr>Otevřete si Microsoft Word a vložte následující zápatí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51</cp:revision>
  <dcterms:created xsi:type="dcterms:W3CDTF">2013-06-11T11:30:59Z</dcterms:created>
  <dcterms:modified xsi:type="dcterms:W3CDTF">2013-07-07T07:49:37Z</dcterms:modified>
</cp:coreProperties>
</file>