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68094036"/>
              </p:ext>
            </p:extLst>
          </p:nvPr>
        </p:nvGraphicFramePr>
        <p:xfrm>
          <a:off x="971600" y="1844824"/>
          <a:ext cx="7272808" cy="370935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VY_32_INOVACE_20_ICT_MW57PW_Titulní strana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Titulní strana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titulní strany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titulní stranu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Michal Dlouhý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patří na titulní stranu?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060848"/>
            <a:ext cx="7355160" cy="4065315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Jméno 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/>
              <a:t>Použité zdroje</a:t>
            </a:r>
          </a:p>
          <a:p>
            <a:pPr marL="514350" indent="-514350">
              <a:buAutoNum type="alphaLcParenR"/>
            </a:pPr>
            <a:r>
              <a:rPr lang="cs-CZ" dirty="0" smtClean="0"/>
              <a:t>Obsah 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dirty="0"/>
              <a:t>Název </a:t>
            </a:r>
          </a:p>
          <a:p>
            <a:pPr marL="514350" indent="-514350">
              <a:buAutoNum type="alphaLcParenR"/>
            </a:pPr>
            <a:r>
              <a:rPr lang="cs-CZ" dirty="0" smtClean="0"/>
              <a:t>Závěr</a:t>
            </a:r>
          </a:p>
          <a:p>
            <a:pPr marL="514350" indent="-514350">
              <a:buAutoNum type="alphaLcParenR"/>
            </a:pPr>
            <a:r>
              <a:rPr lang="cs-CZ" dirty="0" smtClean="0"/>
              <a:t>Datum </a:t>
            </a:r>
          </a:p>
        </p:txBody>
      </p:sp>
      <p:pic>
        <p:nvPicPr>
          <p:cNvPr id="1026" name="Picture 2" descr="C:\Users\Petrunka\AppData\Local\Microsoft\Windows\Temporary Internet Files\Content.IE5\K5R5UOJC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48880"/>
            <a:ext cx="2832447" cy="23336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0867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636912"/>
            <a:ext cx="7283152" cy="3489251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Jméno</a:t>
            </a:r>
          </a:p>
          <a:p>
            <a:pPr marL="514350" indent="-514350">
              <a:buAutoNum type="alphaLcParenR" startAt="4"/>
            </a:pPr>
            <a:r>
              <a:rPr lang="cs-CZ" dirty="0" smtClean="0"/>
              <a:t>Název</a:t>
            </a:r>
          </a:p>
          <a:p>
            <a:pPr marL="0" indent="0">
              <a:buNone/>
            </a:pPr>
            <a:r>
              <a:rPr lang="cs-CZ" dirty="0" smtClean="0"/>
              <a:t>f)   Datum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  <p:pic>
        <p:nvPicPr>
          <p:cNvPr id="2050" name="Picture 2" descr="C:\Users\Petrunka\AppData\Local\Microsoft\Windows\Temporary Internet Files\Content.IE5\7MGB8OJF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04864"/>
            <a:ext cx="2958809" cy="2016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1326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vytvoříme v dokumentu titulní stranu?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Na první stranu dokumentu napíšeme potřebné údaje a pokračujeme na další straně</a:t>
            </a:r>
          </a:p>
          <a:p>
            <a:pPr marL="514350" indent="-514350">
              <a:buAutoNum type="arabicPeriod"/>
            </a:pPr>
            <a:r>
              <a:rPr lang="cs-CZ" dirty="0" smtClean="0"/>
              <a:t>Karta Vložení =</a:t>
            </a:r>
            <a:r>
              <a:rPr lang="en-US" dirty="0" smtClean="0"/>
              <a:t>&gt;</a:t>
            </a:r>
            <a:r>
              <a:rPr lang="cs-CZ" dirty="0" smtClean="0"/>
              <a:t> Sekce Stránky =</a:t>
            </a:r>
            <a:r>
              <a:rPr lang="en-US" dirty="0" smtClean="0"/>
              <a:t>&gt;</a:t>
            </a:r>
            <a:r>
              <a:rPr lang="cs-CZ" dirty="0" smtClean="0"/>
              <a:t> Ikona </a:t>
            </a:r>
            <a:r>
              <a:rPr lang="cs-CZ" dirty="0"/>
              <a:t>T</a:t>
            </a:r>
            <a:r>
              <a:rPr lang="cs-CZ" dirty="0" smtClean="0"/>
              <a:t>itulní strana =</a:t>
            </a:r>
            <a:r>
              <a:rPr lang="en-US" dirty="0" smtClean="0"/>
              <a:t>&gt;</a:t>
            </a:r>
            <a:r>
              <a:rPr lang="cs-CZ" dirty="0" smtClean="0"/>
              <a:t> Vybereme požadovaný motiv</a:t>
            </a:r>
          </a:p>
          <a:p>
            <a:pPr marL="514350" indent="-514350">
              <a:buAutoNum type="arabicPeriod"/>
            </a:pPr>
            <a:r>
              <a:rPr lang="cs-CZ" dirty="0" smtClean="0"/>
              <a:t>Karta Vložení =</a:t>
            </a:r>
            <a:r>
              <a:rPr lang="en-US" dirty="0" smtClean="0"/>
              <a:t>&gt;</a:t>
            </a:r>
            <a:r>
              <a:rPr lang="cs-CZ" dirty="0" smtClean="0"/>
              <a:t> Sekce Text =</a:t>
            </a:r>
            <a:r>
              <a:rPr lang="en-US" dirty="0" smtClean="0"/>
              <a:t>&gt;</a:t>
            </a:r>
            <a:r>
              <a:rPr lang="cs-CZ" dirty="0" smtClean="0"/>
              <a:t> Ikona Textové pole =</a:t>
            </a:r>
            <a:r>
              <a:rPr lang="en-US" dirty="0" smtClean="0"/>
              <a:t>&gt; </a:t>
            </a:r>
            <a:r>
              <a:rPr lang="cs-CZ" dirty="0" smtClean="0"/>
              <a:t>Vybereme požadované textové pole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33829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/>
              <a:t>Karta Vložení =</a:t>
            </a:r>
            <a:r>
              <a:rPr lang="en-US" dirty="0"/>
              <a:t>&gt;</a:t>
            </a:r>
            <a:r>
              <a:rPr lang="cs-CZ" dirty="0"/>
              <a:t> Sekce Stránky =</a:t>
            </a:r>
            <a:r>
              <a:rPr lang="en-US" dirty="0"/>
              <a:t>&gt;</a:t>
            </a:r>
            <a:r>
              <a:rPr lang="cs-CZ" dirty="0"/>
              <a:t> Ikona Titulní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strana </a:t>
            </a:r>
            <a:r>
              <a:rPr lang="cs-CZ" dirty="0"/>
              <a:t>=</a:t>
            </a:r>
            <a:r>
              <a:rPr lang="en-US" dirty="0"/>
              <a:t>&gt;</a:t>
            </a:r>
            <a:r>
              <a:rPr lang="cs-CZ" dirty="0"/>
              <a:t> Vybereme požadovaný motiv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etrunka\AppData\Local\Microsoft\Windows\Temporary Internet Files\Content.IE5\TLQN1R1M\MC9004343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1048"/>
            <a:ext cx="2592288" cy="24228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13800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Microsoft Word a vytvořte následující úvodní stranu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484783"/>
            <a:ext cx="4176464" cy="5280587"/>
          </a:xfrm>
        </p:spPr>
      </p:pic>
    </p:spTree>
    <p:extLst>
      <p:ext uri="{BB962C8B-B14F-4D97-AF65-F5344CB8AC3E}">
        <p14:creationId xmlns="" xmlns:p14="http://schemas.microsoft.com/office/powerpoint/2010/main" val="1392700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195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Co vše patří na titulní stranu?</vt:lpstr>
      <vt:lpstr>Správná odpověď</vt:lpstr>
      <vt:lpstr>Jak vytvoříme v dokumentu titulní stranu?</vt:lpstr>
      <vt:lpstr>Správná odpověď</vt:lpstr>
      <vt:lpstr>Otevřete si Microsoft Word a vytvořte následující úvodní stranu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52</cp:revision>
  <dcterms:created xsi:type="dcterms:W3CDTF">2013-06-11T11:30:59Z</dcterms:created>
  <dcterms:modified xsi:type="dcterms:W3CDTF">2013-07-07T07:50:09Z</dcterms:modified>
</cp:coreProperties>
</file>