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92029738"/>
              </p:ext>
            </p:extLst>
          </p:nvPr>
        </p:nvGraphicFramePr>
        <p:xfrm>
          <a:off x="971600" y="1844824"/>
          <a:ext cx="7272808" cy="370935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VY_32_INOVACE_01_ICT_ME89PW_ Seznámení s programem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Seznámení s programem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programem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je možné využít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interaktivní tabuli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 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ji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mohou dostat také jako zápis na </a:t>
                      </a:r>
                      <a:r>
                        <a:rPr lang="cs-CZ" sz="1400" dirty="0" err="1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prostředí Microsoft Word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hlavní části programu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837293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85106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837293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aoblený obdélníkový popisek 15"/>
          <p:cNvSpPr/>
          <p:nvPr/>
        </p:nvSpPr>
        <p:spPr>
          <a:xfrm>
            <a:off x="539552" y="4941168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Zobrazení listů</a:t>
            </a:r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7020272" y="4941168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Rozložení tabulky,</a:t>
            </a:r>
          </a:p>
          <a:p>
            <a:pPr algn="ctr"/>
            <a:r>
              <a:rPr lang="cs-CZ" dirty="0" smtClean="0"/>
              <a:t>lupa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3881719" y="3789040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Tabulka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79512" y="1772816"/>
            <a:ext cx="8856984" cy="792088"/>
          </a:xfrm>
          <a:prstGeom prst="roundRect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179512" y="3068960"/>
            <a:ext cx="1512168" cy="86409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tlačítko (Soubor)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 flipV="1">
            <a:off x="179512" y="1916832"/>
            <a:ext cx="504056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5976156" y="2924944"/>
            <a:ext cx="2088232" cy="11357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KARTY</a:t>
            </a:r>
          </a:p>
          <a:p>
            <a:pPr algn="ctr"/>
            <a:r>
              <a:rPr lang="cs-CZ" dirty="0" smtClean="0"/>
              <a:t>Zde se upravuje vzhled tabulky a mnoho dalšího</a:t>
            </a:r>
            <a:endParaRPr lang="cs-CZ" dirty="0"/>
          </a:p>
        </p:txBody>
      </p:sp>
      <p:cxnSp>
        <p:nvCxnSpPr>
          <p:cNvPr id="23" name="Přímá spojnice se šipkou 22"/>
          <p:cNvCxnSpPr>
            <a:stCxn id="22" idx="1"/>
          </p:cNvCxnSpPr>
          <p:nvPr/>
        </p:nvCxnSpPr>
        <p:spPr>
          <a:xfrm flipH="1" flipV="1">
            <a:off x="3995937" y="2564904"/>
            <a:ext cx="1980219" cy="9279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99299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spustíte program Microsoft Excel?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START =&gt; PROGRAMY =&gt; </a:t>
            </a:r>
            <a:r>
              <a:rPr lang="cs-CZ" dirty="0" smtClean="0"/>
              <a:t>PŘÍSLUŠENSTVÍ=&gt; POZNÁMKOVÝ BLOK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START </a:t>
            </a:r>
            <a:r>
              <a:rPr lang="cs-CZ" dirty="0"/>
              <a:t>=&gt; PROGRAMY =&gt; </a:t>
            </a:r>
            <a:r>
              <a:rPr lang="cs-CZ" dirty="0" smtClean="0"/>
              <a:t>PŘÍSLUŠENSTVÍ=&gt; MALOVÁNÍ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START =&gt; PROGRAMY =&gt; MICROSOFT OFFICE =&gt; MICROSOFT </a:t>
            </a:r>
            <a:r>
              <a:rPr lang="cs-CZ" dirty="0" smtClean="0"/>
              <a:t>EXCEL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0912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08468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START =&gt; PROGRAMY =&gt; MICROSOFT OFFICE =&gt; MICROSOFT </a:t>
            </a:r>
            <a:r>
              <a:rPr lang="cs-CZ" dirty="0" smtClean="0"/>
              <a:t>EXCEL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Uzivatel\AppData\Local\Microsoft\Windows\Temporary Internet Files\Content.IE5\OCW90CEC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986" y="321297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12905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Microsoft Excel je součástí jednoho kancelářského balíčku, víš kterého?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/>
              <a:t>D</a:t>
            </a:r>
            <a:r>
              <a:rPr lang="cs-CZ" dirty="0" err="1" smtClean="0"/>
              <a:t>opiss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/>
              <a:t>O</a:t>
            </a:r>
            <a:r>
              <a:rPr lang="cs-CZ" dirty="0" err="1" smtClean="0"/>
              <a:t>ciss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 smtClean="0"/>
              <a:t>Acess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QBDFYWPV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25233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1988840"/>
            <a:ext cx="3682752" cy="676672"/>
          </a:xfrm>
        </p:spPr>
        <p:txBody>
          <a:bodyPr/>
          <a:lstStyle/>
          <a:p>
            <a:r>
              <a:rPr lang="cs-CZ" dirty="0" smtClean="0"/>
              <a:t>Microsoft Office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9ACDNA3I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58579"/>
            <a:ext cx="2276627" cy="1818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93338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187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Pojmenujte hlavní části programu</vt:lpstr>
      <vt:lpstr>Správná odpověď</vt:lpstr>
      <vt:lpstr>Jak spustíte program Microsoft Excel?</vt:lpstr>
      <vt:lpstr>Správná odpověď</vt:lpstr>
      <vt:lpstr>Microsoft Excel je součástí jednoho kancelářského balíčku, víš kterého?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55</cp:revision>
  <dcterms:created xsi:type="dcterms:W3CDTF">2013-06-11T11:30:59Z</dcterms:created>
  <dcterms:modified xsi:type="dcterms:W3CDTF">2013-07-07T08:16:12Z</dcterms:modified>
</cp:coreProperties>
</file>