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18" y="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711834939"/>
              </p:ext>
            </p:extLst>
          </p:nvPr>
        </p:nvGraphicFramePr>
        <p:xfrm>
          <a:off x="971600" y="1844824"/>
          <a:ext cx="7272808" cy="3954717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VY_32_INOVACE_02_ICT_ME89PW_Formát buněk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ME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Formát buněk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formátováním buněk v programu Microsoft Excel.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 na interaktivní tabuli  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 formátovat buňky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8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. -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9.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změníte formát buňky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Označím buňku =&gt; stisknu levé tlačítko myši =&gt; zvolím „Formát buněk“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Označím buňku =&gt; stisknu pravé tlačítko myši =&gt; zvolím </a:t>
            </a:r>
            <a:r>
              <a:rPr lang="cs-CZ" dirty="0" smtClean="0"/>
              <a:t>„Vložit buňky“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Označím buňku =&gt; stisknu pravé tlačítko myši =&gt; zvolím „Formát buněk“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1026" name="Picture 2" descr="C:\Users\Uzivatel\AppData\Local\Microsoft\Windows\Temporary Internet Files\Content.IE5\OCW90CEC\MC900440418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725144"/>
            <a:ext cx="1658722" cy="182788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972145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Označím buňku =&gt; stisknu pravé tlačítko myši =&gt; zvolím „Formát buněk“</a:t>
            </a:r>
          </a:p>
          <a:p>
            <a:endParaRPr lang="cs-CZ" dirty="0"/>
          </a:p>
        </p:txBody>
      </p:sp>
      <p:pic>
        <p:nvPicPr>
          <p:cNvPr id="2050" name="Picture 2" descr="C:\Users\Uzivatel\AppData\Local\Microsoft\Windows\Temporary Internet Files\Content.IE5\QBDFYWPV\MC900439851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8129" y="3416424"/>
            <a:ext cx="1924050" cy="15367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777137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Vytvořte následující tabulku a změňte formát buněk v tabulce na „Měna“</a:t>
            </a:r>
            <a:br>
              <a:rPr lang="cs-CZ" sz="3600" dirty="0" smtClean="0"/>
            </a:br>
            <a:r>
              <a:rPr lang="cs-CZ" sz="2800" dirty="0" smtClean="0"/>
              <a:t>(Nastavte 2 desetinná místa)</a:t>
            </a: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97269"/>
            <a:ext cx="8712968" cy="4898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688037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72816"/>
            <a:ext cx="8784976" cy="4858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501861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Vytvořte následující tabulku a změňte formát buněk v prvním sloupci na „Procenta“</a:t>
            </a:r>
            <a:br>
              <a:rPr lang="cs-CZ" sz="3200" dirty="0" smtClean="0"/>
            </a:br>
            <a:r>
              <a:rPr lang="cs-CZ" sz="2400" dirty="0" smtClean="0"/>
              <a:t>(Nastavte 0 desetinných míst)</a:t>
            </a: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28799"/>
            <a:ext cx="8712968" cy="48986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033786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8709218" cy="4896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962092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</TotalTime>
  <Words>183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Jak změníte formát buňky</vt:lpstr>
      <vt:lpstr>Správná odpověď</vt:lpstr>
      <vt:lpstr>Vytvořte následující tabulku a změňte formát buněk v tabulce na „Měna“ (Nastavte 2 desetinná místa)</vt:lpstr>
      <vt:lpstr>Správné řešení</vt:lpstr>
      <vt:lpstr>Vytvořte následující tabulku a změňte formát buněk v prvním sloupci na „Procenta“ (Nastavte 0 desetinných míst)</vt:lpstr>
      <vt:lpstr>Správné 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61</cp:revision>
  <dcterms:created xsi:type="dcterms:W3CDTF">2013-06-11T11:30:59Z</dcterms:created>
  <dcterms:modified xsi:type="dcterms:W3CDTF">2013-07-07T08:16:40Z</dcterms:modified>
</cp:coreProperties>
</file>