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66959882"/>
              </p:ext>
            </p:extLst>
          </p:nvPr>
        </p:nvGraphicFramePr>
        <p:xfrm>
          <a:off x="971600" y="1844824"/>
          <a:ext cx="7272808" cy="395471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VY_32_INOVACE_03_ICT_ME89PW_Vytváření tabulek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Vytváření tabulek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tvorbou tabulek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tabuli  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vytvářet tabulky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tabulek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7569"/>
            <a:ext cx="8229600" cy="4525963"/>
          </a:xfrm>
        </p:spPr>
        <p:txBody>
          <a:bodyPr/>
          <a:lstStyle/>
          <a:p>
            <a:r>
              <a:rPr lang="cs-CZ" dirty="0" smtClean="0"/>
              <a:t>Na následujících listech uvidíte vzor 3 tabulek, které se pokusíte vytvořit co nejpřesněji podle vzoru.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9ACDNA3I\MC900440424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057" y="4180551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98307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1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87" y="1534117"/>
            <a:ext cx="8978702" cy="5048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36170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2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74" y="1556792"/>
            <a:ext cx="8837294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72834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3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8762678" cy="4926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713749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119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Tvorba tabulek</vt:lpstr>
      <vt:lpstr>Tabulka 1</vt:lpstr>
      <vt:lpstr>Tabulka 2</vt:lpstr>
      <vt:lpstr>Tabulka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63</cp:revision>
  <dcterms:created xsi:type="dcterms:W3CDTF">2013-06-11T11:30:59Z</dcterms:created>
  <dcterms:modified xsi:type="dcterms:W3CDTF">2013-07-07T08:17:07Z</dcterms:modified>
</cp:coreProperties>
</file>