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78543902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VY_32_INOVACE_04_ICT_ME89PW_Formát tabulek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Formát tabulek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tvorbou a formátováním tabulek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tabuli  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formátovat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Formátování tabulek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7569"/>
            <a:ext cx="8507288" cy="4525963"/>
          </a:xfrm>
        </p:spPr>
        <p:txBody>
          <a:bodyPr/>
          <a:lstStyle/>
          <a:p>
            <a:r>
              <a:rPr lang="cs-CZ" dirty="0" smtClean="0"/>
              <a:t>Vytvořte tabulku</a:t>
            </a:r>
          </a:p>
          <a:p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Tabulka bude mít 10 sloupců a 7 řádků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Všechny buňky budou hraničené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Vnější okraj tabulky bude ohraničen tlustou čarou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4116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98307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8850623" cy="4976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51226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Formátování tabulek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7569"/>
            <a:ext cx="8507288" cy="4525963"/>
          </a:xfrm>
        </p:spPr>
        <p:txBody>
          <a:bodyPr/>
          <a:lstStyle/>
          <a:p>
            <a:r>
              <a:rPr lang="cs-CZ" dirty="0" smtClean="0"/>
              <a:t>Dále upravte tabulku:</a:t>
            </a:r>
          </a:p>
          <a:p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První a poslední řádek bude vybarven oranžovou barvou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Druhý až šestý řádek bude vybarven světle modrou barvou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Do prvního sloupce zapište čísla jedna až sedm</a:t>
            </a:r>
            <a:br>
              <a:rPr lang="cs-CZ" dirty="0" smtClean="0"/>
            </a:br>
            <a:r>
              <a:rPr lang="cs-CZ" dirty="0" smtClean="0"/>
              <a:t>(v prvním řádku bude číslo 1 a v sedmém číslo 7)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8072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4608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3600"/>
            <a:ext cx="8832257" cy="4965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91552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Formátování tabulek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7569"/>
            <a:ext cx="8507288" cy="4525963"/>
          </a:xfrm>
        </p:spPr>
        <p:txBody>
          <a:bodyPr/>
          <a:lstStyle/>
          <a:p>
            <a:r>
              <a:rPr lang="cs-CZ" dirty="0" smtClean="0"/>
              <a:t>Dále upravte tabulku:</a:t>
            </a:r>
          </a:p>
          <a:p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Za sedmý řádek přidejte další tři řádky (8,9,10)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Sedmý, osmý a devátý řádek vybarvěte světle modrou barvou a desátý řádek vybarvěte oranžově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Upravte ohraničení tak, aby byly všechny buňky ohraničeny a pouze vnější ohraničení tabulky bylo tlusté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Doplňte do prvního sloupce čísla 8, 9 a 10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8072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5187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837294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10047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Formátování tabulek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7569"/>
            <a:ext cx="8507288" cy="4525963"/>
          </a:xfrm>
        </p:spPr>
        <p:txBody>
          <a:bodyPr/>
          <a:lstStyle/>
          <a:p>
            <a:r>
              <a:rPr lang="cs-CZ" dirty="0" smtClean="0"/>
              <a:t>Z tabulky vytvořte malou násobilku</a:t>
            </a:r>
          </a:p>
          <a:p>
            <a:endParaRPr lang="cs-CZ" dirty="0"/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Do prvního řádku doplňte násobky čísla 1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Do druhého řádku doplňte násobky čísla 2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Do třetího řádku doplňte násobky čísla 3</a:t>
            </a:r>
          </a:p>
          <a:p>
            <a:pPr marL="457200" lvl="1" indent="0">
              <a:buNone/>
            </a:pPr>
            <a:r>
              <a:rPr lang="cs-CZ" dirty="0" smtClean="0"/>
              <a:t>…</a:t>
            </a:r>
          </a:p>
          <a:p>
            <a:pPr marL="457200" lvl="1" indent="0">
              <a:buNone/>
            </a:pPr>
            <a:r>
              <a:rPr lang="cs-CZ" dirty="0" smtClean="0"/>
              <a:t>Nakonec všechna čísla zarovnejte na střed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9ACDNA3I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8072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6332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8760"/>
            <a:ext cx="8965372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6348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251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Formátování tabulek</vt:lpstr>
      <vt:lpstr>Správné řešení</vt:lpstr>
      <vt:lpstr>Formátování tabulek</vt:lpstr>
      <vt:lpstr>Správné řešení</vt:lpstr>
      <vt:lpstr>Formátování tabulek</vt:lpstr>
      <vt:lpstr>Správné řešení</vt:lpstr>
      <vt:lpstr>Formátování tabulek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69</cp:revision>
  <dcterms:created xsi:type="dcterms:W3CDTF">2013-06-11T11:30:59Z</dcterms:created>
  <dcterms:modified xsi:type="dcterms:W3CDTF">2013-07-07T08:17:36Z</dcterms:modified>
</cp:coreProperties>
</file>