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82" y="1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87D724-F1AC-4C63-AD71-F4835D82FB8E}" type="datetimeFigureOut">
              <a:rPr lang="cs-CZ" smtClean="0"/>
              <a:pPr/>
              <a:t>7.7.2013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91AB67-8B8F-40CF-90FD-6EAFD08CA9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PVK_hor_zakladni_logolink_RGB_cz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5736" y="332656"/>
            <a:ext cx="4968552" cy="12241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72299941"/>
              </p:ext>
            </p:extLst>
          </p:nvPr>
        </p:nvGraphicFramePr>
        <p:xfrm>
          <a:off x="971600" y="1844824"/>
          <a:ext cx="7272808" cy="3975037"/>
        </p:xfrm>
        <a:graphic>
          <a:graphicData uri="http://schemas.openxmlformats.org/drawingml/2006/table">
            <a:tbl>
              <a:tblPr/>
              <a:tblGrid>
                <a:gridCol w="3218763"/>
                <a:gridCol w="4054045"/>
              </a:tblGrid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číslo a název klíčové aktivity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III/2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Číslo  projektu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CZ.1.07/1.4.00/21.1192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Název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VY_32_INOVACE_06_ICT_ME89PW_Vzorce a funkce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Téma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ME –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Vzorce a funkce 2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Anotace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Seznámení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se s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vkládáním vzorců a funkcí                      v programu Microsoft Excel.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Prezentaci je možné využít na interaktivní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tabuli  </a:t>
                      </a:r>
                      <a:r>
                        <a:rPr lang="cs-CZ" sz="140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a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ji mohou dostat také jako zápis na </a:t>
                      </a:r>
                      <a:r>
                        <a:rPr lang="cs-CZ" sz="140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flash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disk, případně lze vytisknout jako PL.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Očekávaný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výstup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Žáci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umí vkládat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funkce a vzorce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Druh </a:t>
                      </a:r>
                      <a:r>
                        <a:rPr lang="cs-CZ" sz="1400" dirty="0">
                          <a:latin typeface="Arial"/>
                          <a:ea typeface="Times New Roman"/>
                        </a:rPr>
                        <a:t>učebního materiálu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Ročník</a:t>
                      </a:r>
                      <a:endParaRPr lang="cs-CZ" sz="12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8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. - 9.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Autor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Petr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 </a:t>
                      </a:r>
                      <a:r>
                        <a:rPr lang="cs-CZ" sz="1400" baseline="0" dirty="0" err="1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Hepner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Arial"/>
                          <a:ea typeface="Times New Roman"/>
                        </a:rPr>
                        <a:t>Zdroje</a:t>
                      </a:r>
                      <a:endParaRPr lang="cs-CZ" sz="1400" dirty="0"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/>
                          <a:ea typeface="Times New Roman"/>
                        </a:rPr>
                        <a:t>www.office.microsoft.com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1265" name="Rectangle 1"/>
          <p:cNvSpPr>
            <a:spLocks noChangeArrowheads="1"/>
          </p:cNvSpPr>
          <p:nvPr/>
        </p:nvSpPr>
        <p:spPr bwMode="auto">
          <a:xfrm>
            <a:off x="971600" y="6237312"/>
            <a:ext cx="7025065" cy="2769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Tento projekt je spolufinancován Evropským sociálním fondem a státním rozpočtem České republiky.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290266"/>
          </a:xfrm>
        </p:spPr>
        <p:txBody>
          <a:bodyPr>
            <a:noAutofit/>
          </a:bodyPr>
          <a:lstStyle/>
          <a:p>
            <a:r>
              <a:rPr lang="cs-CZ" sz="3600" dirty="0" smtClean="0"/>
              <a:t>Opište si následující tabulku a do dalšího sloupce (za rovná se) vložte vhodnou funkci pro sečtení příslušných čísel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986277263"/>
              </p:ext>
            </p:extLst>
          </p:nvPr>
        </p:nvGraphicFramePr>
        <p:xfrm>
          <a:off x="1043608" y="2820282"/>
          <a:ext cx="4320480" cy="345639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080120"/>
                <a:gridCol w="1080120"/>
                <a:gridCol w="1080120"/>
                <a:gridCol w="1080120"/>
              </a:tblGrid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1</a:t>
                      </a:r>
                      <a:endParaRPr lang="cs-CZ" sz="1200" b="1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=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5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6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7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8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=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9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11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12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13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14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15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16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17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18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45639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19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+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20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=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pic>
        <p:nvPicPr>
          <p:cNvPr id="5" name="Picture 2" descr="C:\Users\Uzivatel\AppData\Local\Microsoft\Windows\Temporary Internet Files\Content.IE5\QBDFYWPV\MC900435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33056"/>
            <a:ext cx="20224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10280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=první </a:t>
            </a:r>
            <a:r>
              <a:rPr lang="cs-CZ" dirty="0" err="1" smtClean="0"/>
              <a:t>číslo+druhé</a:t>
            </a:r>
            <a:r>
              <a:rPr lang="cs-CZ" dirty="0" smtClean="0"/>
              <a:t> číslo … (=C4+E4)</a:t>
            </a: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32856"/>
            <a:ext cx="8358938" cy="46996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780928"/>
            <a:ext cx="1556571" cy="5642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18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b) =SUMA(první </a:t>
            </a:r>
            <a:r>
              <a:rPr lang="cs-CZ" sz="2800" dirty="0" err="1" smtClean="0"/>
              <a:t>číslo;druhé</a:t>
            </a:r>
            <a:r>
              <a:rPr lang="cs-CZ" sz="2800" dirty="0" smtClean="0"/>
              <a:t> číslo) … (=SUMA(C4;E4)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2174308"/>
            <a:ext cx="8330630" cy="4683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12828"/>
            <a:ext cx="1995749" cy="5219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45958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2290266"/>
          </a:xfrm>
        </p:spPr>
        <p:txBody>
          <a:bodyPr>
            <a:noAutofit/>
          </a:bodyPr>
          <a:lstStyle/>
          <a:p>
            <a:r>
              <a:rPr lang="cs-CZ" sz="3600" dirty="0" smtClean="0"/>
              <a:t>Opište si následující tabulku a do dalšího sloupce (za rovná se) vložte vhodnou funkci pro odečtení příslušných čísel</a:t>
            </a:r>
            <a:endParaRPr lang="cs-CZ" sz="3600" dirty="0"/>
          </a:p>
        </p:txBody>
      </p:sp>
      <p:pic>
        <p:nvPicPr>
          <p:cNvPr id="5" name="Picture 2" descr="C:\Users\Uzivatel\AppData\Local\Microsoft\Windows\Temporary Internet Files\Content.IE5\QBDFYWPV\MC90043593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933056"/>
            <a:ext cx="2022475" cy="190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09536269"/>
              </p:ext>
            </p:extLst>
          </p:nvPr>
        </p:nvGraphicFramePr>
        <p:xfrm>
          <a:off x="755576" y="2636912"/>
          <a:ext cx="4536504" cy="36004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134126"/>
                <a:gridCol w="1134126"/>
                <a:gridCol w="1134126"/>
                <a:gridCol w="1134126"/>
              </a:tblGrid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6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5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8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7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9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12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11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14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13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16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15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18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17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>
                          <a:effectLst/>
                        </a:rPr>
                        <a:t>=</a:t>
                      </a:r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360040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20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2000" u="none" strike="noStrike" dirty="0">
                          <a:effectLst/>
                        </a:rPr>
                        <a:t>-</a:t>
                      </a:r>
                      <a:endParaRPr lang="cs-CZ" sz="20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19</a:t>
                      </a:r>
                      <a:endParaRPr lang="cs-CZ" sz="1200" b="1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100" u="none" strike="noStrike" dirty="0">
                          <a:effectLst/>
                        </a:rPr>
                        <a:t>=</a:t>
                      </a:r>
                      <a:endParaRPr lang="cs-CZ" sz="11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495684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=první číslo-druhé číslo … =C4-E4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39526"/>
            <a:ext cx="8280920" cy="46557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852936"/>
            <a:ext cx="1260224" cy="4547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74741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324</TotalTime>
  <Words>254</Words>
  <Application>Microsoft Office PowerPoint</Application>
  <PresentationFormat>Předvádění na obrazovce (4:3)</PresentationFormat>
  <Paragraphs>110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Opište si následující tabulku a do dalšího sloupce (za rovná se) vložte vhodnou funkci pro sečtení příslušných čísel</vt:lpstr>
      <vt:lpstr>Správné řešení</vt:lpstr>
      <vt:lpstr>Správné řešení</vt:lpstr>
      <vt:lpstr>Opište si následující tabulku a do dalšího sloupce (za rovná se) vložte vhodnou funkci pro odečtení příslušných čísel</vt:lpstr>
      <vt:lpstr>Správné řešení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Alena T.</dc:creator>
  <cp:lastModifiedBy>Alena T.</cp:lastModifiedBy>
  <cp:revision>81</cp:revision>
  <dcterms:created xsi:type="dcterms:W3CDTF">2013-06-11T11:30:59Z</dcterms:created>
  <dcterms:modified xsi:type="dcterms:W3CDTF">2013-07-07T08:33:35Z</dcterms:modified>
</cp:coreProperties>
</file>