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6672806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VY_32_INOVACE_07_ICT_ME89PW_Vzorce a funkce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Vzorce a funkce 3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vzorců a funkcí                  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funkce a vzorce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vhodné funkce zjistěte nejmenší číslo z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862931"/>
          <a:ext cx="7315200" cy="40005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998641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119867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 dirty="0">
                          <a:effectLst/>
                        </a:rPr>
                        <a:t>127954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1874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7776864" cy="532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Funkce MIN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" y="1800824"/>
            <a:ext cx="8964488" cy="5040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64904"/>
            <a:ext cx="1568395" cy="464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278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vhodné funkce zjistěte největší číslo z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862931"/>
          <a:ext cx="7315200" cy="40005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998641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119867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 dirty="0">
                          <a:effectLst/>
                        </a:rPr>
                        <a:t>127954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6715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7776864" cy="532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Funkce MAX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8618662" cy="4845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3595" y="2564904"/>
            <a:ext cx="2051865" cy="435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967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7142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Pomocí vhodné funkce zjistěte počet čísel v tabulce a součet všech čísel                     z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23544177"/>
              </p:ext>
            </p:extLst>
          </p:nvPr>
        </p:nvGraphicFramePr>
        <p:xfrm>
          <a:off x="971600" y="2276872"/>
          <a:ext cx="7315200" cy="40005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 dirty="0">
                          <a:effectLst/>
                        </a:rPr>
                        <a:t>456985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 dirty="0">
                          <a:effectLst/>
                        </a:rPr>
                        <a:t>998641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258963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854652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123456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548965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546987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236514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326598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459874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123659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569852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185964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523654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125896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789635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452135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00025"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127954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119867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258258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>
                          <a:effectLst/>
                        </a:rPr>
                        <a:t>569845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200" u="none" strike="noStrike" dirty="0">
                          <a:effectLst/>
                        </a:rPr>
                        <a:t>127954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2085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920880" cy="1152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Funkce POČET</a:t>
            </a:r>
          </a:p>
          <a:p>
            <a:r>
              <a:rPr lang="cs-CZ" dirty="0" smtClean="0"/>
              <a:t>Funkce SUMA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76872"/>
            <a:ext cx="8925173" cy="5017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5725" y="4941168"/>
            <a:ext cx="143827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3349" y="5257225"/>
            <a:ext cx="134302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4992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866</Words>
  <Application>Microsoft Office PowerPoint</Application>
  <PresentationFormat>Předvádění na obrazovce (4:3)</PresentationFormat>
  <Paragraphs>752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Pomocí vhodné funkce zjistěte nejmenší číslo z tabulky</vt:lpstr>
      <vt:lpstr>Správné řešení</vt:lpstr>
      <vt:lpstr>Pomocí vhodné funkce zjistěte největší číslo z tabulky</vt:lpstr>
      <vt:lpstr>Správné řešení</vt:lpstr>
      <vt:lpstr>Pomocí vhodné funkce zjistěte počet čísel v tabulce a součet všech čísel                     z tabulky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86</cp:revision>
  <dcterms:created xsi:type="dcterms:W3CDTF">2013-06-11T11:30:59Z</dcterms:created>
  <dcterms:modified xsi:type="dcterms:W3CDTF">2013-07-07T08:34:21Z</dcterms:modified>
</cp:coreProperties>
</file>