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wmf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3.wmf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81985928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VY_32_INOVACE_08_ICT_ME89PW_Grafy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Grafy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tvorbou a úpravou grafů                        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tabuli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vkládat a upravovat grafy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vložíme graf v programu Microsoft Excel?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Karta „Vložení“ =&gt; Sekce „Ilustrace“ =&gt; Výběr konkrétního typu grafu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Karta </a:t>
            </a:r>
            <a:r>
              <a:rPr lang="cs-CZ" dirty="0" smtClean="0"/>
              <a:t>„Zobrazení“ </a:t>
            </a:r>
            <a:r>
              <a:rPr lang="cs-CZ" dirty="0"/>
              <a:t>=&gt; Sekce „Grafy“ =&gt; Výběr konkrétního typu </a:t>
            </a:r>
            <a:r>
              <a:rPr lang="cs-CZ" dirty="0" smtClean="0"/>
              <a:t>grafu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Karta „Vložení“ =&gt; Sekce „Grafy“ =&gt; Výběr konkrétního typu grafu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4" name="Picture 2" descr="C:\Users\Uzivatel\AppData\Local\Microsoft\Windows\Temporary Internet Files\Content.IE5\9ACDNA3I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8603" y="4869160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6577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003232" cy="1468760"/>
          </a:xfrm>
        </p:spPr>
        <p:txBody>
          <a:bodyPr/>
          <a:lstStyle/>
          <a:p>
            <a:r>
              <a:rPr lang="cs-CZ" dirty="0"/>
              <a:t>Karta „Vložení“ =&gt; Sekce „Grafy“ =&gt; Výběr konkrétního typu grafu</a:t>
            </a:r>
          </a:p>
          <a:p>
            <a:endParaRPr lang="cs-CZ" dirty="0"/>
          </a:p>
        </p:txBody>
      </p:sp>
      <p:pic>
        <p:nvPicPr>
          <p:cNvPr id="4" name="Picture 2" descr="C:\Users\Uzivatel\AppData\Local\Microsoft\Windows\Temporary Internet Files\Content.IE5\DCU2ZWVD\MC9004375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2200" y="3501008"/>
            <a:ext cx="2279336" cy="208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26284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 správně typy grafů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14266"/>
            <a:ext cx="997081" cy="771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6088" y="3140968"/>
            <a:ext cx="953134" cy="724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3485" y="4005064"/>
            <a:ext cx="933268" cy="710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3772" y="4941168"/>
            <a:ext cx="872694" cy="852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99611"/>
            <a:ext cx="993312" cy="407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0035" y="2288902"/>
            <a:ext cx="828477" cy="422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6746" y="4005064"/>
            <a:ext cx="783641" cy="517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13176"/>
            <a:ext cx="1092506" cy="493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 descr="C:\Users\Uzivatel\AppData\Local\Microsoft\Windows\Temporary Internet Files\Content.IE5\9ACDNA3I\MC90043799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000162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7661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14266"/>
            <a:ext cx="997081" cy="771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6088" y="3140968"/>
            <a:ext cx="953134" cy="724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3485" y="4005064"/>
            <a:ext cx="933268" cy="710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3772" y="4941168"/>
            <a:ext cx="872694" cy="852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99611"/>
            <a:ext cx="993312" cy="407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0035" y="2288902"/>
            <a:ext cx="828477" cy="422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6746" y="4005064"/>
            <a:ext cx="783641" cy="517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13176"/>
            <a:ext cx="1092506" cy="493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 descr="C:\Users\Uzivatel\AppData\Local\Microsoft\Windows\Temporary Internet Files\Content.IE5\QBDFYWPV\MC900439851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951913"/>
            <a:ext cx="1636018" cy="1306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>
            <a:stCxn id="1026" idx="3"/>
            <a:endCxn id="1030" idx="1"/>
          </p:cNvCxnSpPr>
          <p:nvPr/>
        </p:nvCxnSpPr>
        <p:spPr>
          <a:xfrm>
            <a:off x="2616753" y="2499930"/>
            <a:ext cx="3971471" cy="100322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1029" idx="3"/>
            <a:endCxn id="1032" idx="1"/>
          </p:cNvCxnSpPr>
          <p:nvPr/>
        </p:nvCxnSpPr>
        <p:spPr>
          <a:xfrm flipV="1">
            <a:off x="2586466" y="4263666"/>
            <a:ext cx="4220280" cy="11039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028" idx="3"/>
            <a:endCxn id="1031" idx="1"/>
          </p:cNvCxnSpPr>
          <p:nvPr/>
        </p:nvCxnSpPr>
        <p:spPr>
          <a:xfrm flipV="1">
            <a:off x="2616753" y="2499929"/>
            <a:ext cx="4133282" cy="186018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027" idx="3"/>
            <a:endCxn id="1033" idx="1"/>
          </p:cNvCxnSpPr>
          <p:nvPr/>
        </p:nvCxnSpPr>
        <p:spPr>
          <a:xfrm>
            <a:off x="2589222" y="3503159"/>
            <a:ext cx="3999002" cy="17567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12085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z těchto názvů patří k nástrojům grafu?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564904"/>
            <a:ext cx="3826768" cy="218884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Formát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Rozložení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Návrh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 descr="C:\Users\Uzivatel\AppData\Local\Microsoft\Windows\Temporary Internet Files\Content.IE5\OCW90CEC\MC9004404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36912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53595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0" y="1556792"/>
            <a:ext cx="2818656" cy="820688"/>
          </a:xfrm>
        </p:spPr>
        <p:txBody>
          <a:bodyPr/>
          <a:lstStyle/>
          <a:p>
            <a:r>
              <a:rPr lang="cs-CZ" dirty="0" smtClean="0"/>
              <a:t>Všechny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3" y="2636912"/>
            <a:ext cx="7417797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527137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</TotalTime>
  <Words>184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 vložíme graf v programu Microsoft Excel?</vt:lpstr>
      <vt:lpstr>Správná odpověď</vt:lpstr>
      <vt:lpstr>Spojte správně typy grafů</vt:lpstr>
      <vt:lpstr>Správné řešení</vt:lpstr>
      <vt:lpstr>Které z těchto názvů patří k nástrojům grafu?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92</cp:revision>
  <dcterms:created xsi:type="dcterms:W3CDTF">2013-06-11T11:30:59Z</dcterms:created>
  <dcterms:modified xsi:type="dcterms:W3CDTF">2013-07-07T08:34:49Z</dcterms:modified>
</cp:coreProperties>
</file>