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3354187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VY_32_INOVACE_09_ICT_ME89PW_Grafy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Grafy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tvorbou a úpravou grafů v programu Microsoft Excel.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Prezentaci je možné využít na interaktivní tabuli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vkládat a upravovat grafy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změním typ grafu, který jsem již vytvořil?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/>
              <a:t>Kliknu na graf pravým tlačítkem myši =&gt; zvolím možnost „Změnit typ grafu“ =&gt; vyberu si z nabídky jiný </a:t>
            </a:r>
            <a:r>
              <a:rPr lang="cs-CZ" sz="2800" dirty="0" smtClean="0"/>
              <a:t>typ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Kliknu na graf </a:t>
            </a:r>
            <a:r>
              <a:rPr lang="cs-CZ" sz="2800" dirty="0" smtClean="0"/>
              <a:t>levým </a:t>
            </a:r>
            <a:r>
              <a:rPr lang="cs-CZ" sz="2800" dirty="0"/>
              <a:t>tlačítkem myši =&gt; zvolím možnost „Změnit typ grafu“ =&gt; vyberu si z nabídky jiný typ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Kliknu na graf pravým tlačítkem myši =&gt; zvolím možnost </a:t>
            </a:r>
            <a:r>
              <a:rPr lang="cs-CZ" sz="2800" dirty="0" smtClean="0"/>
              <a:t>„Vybrat data“ </a:t>
            </a:r>
            <a:r>
              <a:rPr lang="cs-CZ" sz="2800" dirty="0"/>
              <a:t>=&gt; vyberu si z nabídky jiný typ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6" name="Picture 2" descr="C:\Users\Uzivatel\AppData\Local\Microsoft\Windows\Temporary Internet Files\Content.IE5\DCU2ZWVD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1317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57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03232" cy="146876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Kliknu na graf pravým tlačítkem myši =&gt; zvolím možnost „Změnit typ grafu“ =&gt; vyberu si z nabídky jiný typ</a:t>
            </a:r>
          </a:p>
          <a:p>
            <a:endParaRPr lang="cs-CZ" dirty="0"/>
          </a:p>
        </p:txBody>
      </p:sp>
      <p:pic>
        <p:nvPicPr>
          <p:cNvPr id="4" name="Picture 2" descr="C:\Users\Uzivatel\AppData\Local\Microsoft\Windows\Temporary Internet Files\Content.IE5\DCU2ZWVD\MC900437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2200" y="3501008"/>
            <a:ext cx="2279336" cy="208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2628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přidám popisky do grafu?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Pravé tlačítko myši =&gt; přidat popisek dat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Pomocí karty </a:t>
            </a:r>
            <a:r>
              <a:rPr lang="cs-CZ" dirty="0" smtClean="0"/>
              <a:t>„Domů“ </a:t>
            </a:r>
            <a:r>
              <a:rPr lang="cs-CZ" dirty="0"/>
              <a:t>=&gt; </a:t>
            </a:r>
            <a:r>
              <a:rPr lang="cs-CZ" dirty="0" smtClean="0"/>
              <a:t>popisky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Levé </a:t>
            </a:r>
            <a:r>
              <a:rPr lang="cs-CZ" dirty="0"/>
              <a:t>tlačítko myši =&gt; přidat popisek dat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Pomocí karty „Rozložení“ =&gt; popisky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Uzivatel\AppData\Local\Microsoft\Windows\Temporary Internet Files\Content.IE5\QBDFYWPV\MC90044045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6871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860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Pravé tlačítko myši =&gt; přidat popisek dat</a:t>
            </a:r>
          </a:p>
          <a:p>
            <a:r>
              <a:rPr lang="cs-CZ" dirty="0" smtClean="0"/>
              <a:t>Pomocí </a:t>
            </a:r>
            <a:r>
              <a:rPr lang="cs-CZ" dirty="0"/>
              <a:t>karty „Rozložení“ =&gt; popisky</a:t>
            </a:r>
          </a:p>
          <a:p>
            <a:endParaRPr lang="cs-CZ" dirty="0"/>
          </a:p>
        </p:txBody>
      </p:sp>
      <p:pic>
        <p:nvPicPr>
          <p:cNvPr id="4" name="Picture 2" descr="C:\Users\Uzivatel\AppData\Local\Microsoft\Windows\Temporary Internet Files\Content.IE5\9ACDNA3I\MC900439851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17032"/>
            <a:ext cx="2188916" cy="174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716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stane po kliknutí na ikonu?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44008" y="1600200"/>
            <a:ext cx="4320480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Přidají se názvy řad </a:t>
            </a:r>
            <a:r>
              <a:rPr lang="cs-CZ" dirty="0" smtClean="0"/>
              <a:t>             pod </a:t>
            </a:r>
            <a:r>
              <a:rPr lang="cs-CZ" dirty="0"/>
              <a:t>graf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Přidá se do grafu název řady a procentuální hodnota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Přidá se do grafu procentuální </a:t>
            </a:r>
            <a:r>
              <a:rPr lang="cs-CZ" dirty="0" smtClean="0"/>
              <a:t>hodnota               </a:t>
            </a:r>
            <a:r>
              <a:rPr lang="cs-CZ" dirty="0"/>
              <a:t>a nad graf se přidají názvy řad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1423591" cy="1348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8216" y="3356992"/>
            <a:ext cx="1408826" cy="1433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394" y="4932373"/>
            <a:ext cx="1357648" cy="1433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434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44008" y="1600200"/>
            <a:ext cx="4320480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Přidají se názvy </a:t>
            </a:r>
            <a:r>
              <a:rPr lang="cs-CZ" dirty="0" smtClean="0"/>
              <a:t>řad             </a:t>
            </a:r>
            <a:r>
              <a:rPr lang="cs-CZ" dirty="0"/>
              <a:t>pod graf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Přidá se do grafu název řady a procentuální hodnota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Přidá se do grafu </a:t>
            </a:r>
            <a:r>
              <a:rPr lang="cs-CZ" smtClean="0"/>
              <a:t>procentuální hodnota                 </a:t>
            </a:r>
            <a:r>
              <a:rPr lang="cs-CZ" dirty="0" smtClean="0"/>
              <a:t>a nad graf se přidají názvy řad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1423591" cy="1348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8216" y="3356992"/>
            <a:ext cx="1408826" cy="1433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394" y="4932373"/>
            <a:ext cx="1357648" cy="1433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>
            <a:stCxn id="1026" idx="3"/>
          </p:cNvCxnSpPr>
          <p:nvPr/>
        </p:nvCxnSpPr>
        <p:spPr>
          <a:xfrm>
            <a:off x="2611215" y="2519157"/>
            <a:ext cx="2104801" cy="98185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611214" y="1988840"/>
            <a:ext cx="2104802" cy="36353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17042" y="4073550"/>
            <a:ext cx="2098974" cy="10116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0420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309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změním typ grafu, který jsem již vytvořil?</vt:lpstr>
      <vt:lpstr>Správná odpověď</vt:lpstr>
      <vt:lpstr>Jak přidám popisky do grafu?</vt:lpstr>
      <vt:lpstr>Správná odpověď</vt:lpstr>
      <vt:lpstr>Co se stane po kliknutí na ikonu?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96</cp:revision>
  <dcterms:created xsi:type="dcterms:W3CDTF">2013-06-11T11:30:59Z</dcterms:created>
  <dcterms:modified xsi:type="dcterms:W3CDTF">2013-07-07T08:35:19Z</dcterms:modified>
</cp:coreProperties>
</file>