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91265832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VY_32_INOVACE_10_ICT_ME89PW_Grafy 3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Grafy 3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tvorbou a úpravou grafů                      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tabuli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vkládat a upravovat grafy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Vytvořte následující tabulku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28800"/>
            <a:ext cx="3731865" cy="2928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 descr="C:\Users\Uzivatel\AppData\Local\Microsoft\Windows\Temporary Internet Files\Content.IE5\9ACDNA3I\MC900440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53136"/>
            <a:ext cx="165872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4684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této tabulky </a:t>
            </a:r>
            <a:r>
              <a:rPr lang="cs-CZ" smtClean="0"/>
              <a:t>vytvořte výsečový </a:t>
            </a:r>
            <a:r>
              <a:rPr lang="cs-CZ" dirty="0" smtClean="0"/>
              <a:t>graf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28799"/>
            <a:ext cx="5476875" cy="332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C:\Users\Uzivatel\AppData\Local\Microsoft\Windows\Temporary Internet Files\Content.IE5\OCW90CEC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725144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926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Přidejte do grafu popisky dat</a:t>
            </a:r>
            <a:br>
              <a:rPr lang="cs-CZ" dirty="0" smtClean="0"/>
            </a:br>
            <a:r>
              <a:rPr lang="cs-CZ" dirty="0" smtClean="0"/>
              <a:t>(názvy řad a hodnoty)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5508" y="1747838"/>
            <a:ext cx="5997792" cy="362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C:\Users\Uzivatel\AppData\Local\Microsoft\Windows\Temporary Internet Files\Content.IE5\OCW90CEC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653136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1158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Změňte typ grafu na „Sloupcový“</a:t>
            </a:r>
            <a:br>
              <a:rPr lang="cs-CZ" dirty="0" smtClean="0"/>
            </a:br>
            <a:r>
              <a:rPr lang="cs-CZ" dirty="0" smtClean="0"/>
              <a:t>(dle vzoru)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85369"/>
            <a:ext cx="6488422" cy="40330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C:\Users\Uzivatel\AppData\Local\Microsoft\Windows\Temporary Internet Files\Content.IE5\DCU2ZWVD\MC9004375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340768"/>
            <a:ext cx="1139668" cy="104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50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119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Vytvořte následující tabulku</vt:lpstr>
      <vt:lpstr>Z této tabulky vytvořte výsečový graf</vt:lpstr>
      <vt:lpstr>Přidejte do grafu popisky dat (názvy řad a hodnoty)</vt:lpstr>
      <vt:lpstr>Změňte typ grafu na „Sloupcový“ (dle vzoru)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102</cp:revision>
  <dcterms:created xsi:type="dcterms:W3CDTF">2013-06-11T11:30:59Z</dcterms:created>
  <dcterms:modified xsi:type="dcterms:W3CDTF">2013-07-07T08:36:01Z</dcterms:modified>
</cp:coreProperties>
</file>