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0597929"/>
              </p:ext>
            </p:extLst>
          </p:nvPr>
        </p:nvGraphicFramePr>
        <p:xfrm>
          <a:off x="971600" y="1844824"/>
          <a:ext cx="7272808" cy="3729673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VY_32_INOVACE_11_ICT_ME89PW_Grafy 4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ME 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Grafy 4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tvorbou a úpravou grafů                            v programu Microsoft Excel.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 na interaktivní tabuli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vkládat a upravovat grafy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8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 - 9.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Vytvořte následující tabulku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8557419" cy="161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Uzivatel\AppData\Local\Microsoft\Windows\Temporary Internet Files\Content.IE5\OCW90CEC\MC900432461[3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3037" y="3933056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449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tabulky vytvořte spojnicový graf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628800"/>
            <a:ext cx="55245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Uzivatel\AppData\Local\Microsoft\Windows\Temporary Internet Files\Content.IE5\QBDFYWPV\MC9004324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4250" y="4581128"/>
            <a:ext cx="1591488" cy="176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353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Přidejte popisky dat (hodnotu),</a:t>
            </a:r>
            <a:br>
              <a:rPr lang="cs-CZ" dirty="0" smtClean="0"/>
            </a:br>
            <a:r>
              <a:rPr lang="cs-CZ" dirty="0" smtClean="0"/>
              <a:t>vybarvěte pozadí grafu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8418" y="1628800"/>
            <a:ext cx="6556838" cy="423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390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2696" y="116632"/>
            <a:ext cx="8435280" cy="200223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Tabulku rozšiřte o další týden a změňte oblast grafu na celou tabulku, tak aby v grafu byly všechny hodnoty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8748464" cy="895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12976"/>
            <a:ext cx="536257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4465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132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Vytvořte následující tabulku</vt:lpstr>
      <vt:lpstr>Z tabulky vytvořte spojnicový graf</vt:lpstr>
      <vt:lpstr>Přidejte popisky dat (hodnotu), vybarvěte pozadí grafu</vt:lpstr>
      <vt:lpstr>Tabulku rozšiřte o další týden a změňte oblast grafu na celou tabulku, tak aby v grafu byly všechny hodnoty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107</cp:revision>
  <dcterms:created xsi:type="dcterms:W3CDTF">2013-06-11T11:30:59Z</dcterms:created>
  <dcterms:modified xsi:type="dcterms:W3CDTF">2013-07-07T08:36:40Z</dcterms:modified>
</cp:coreProperties>
</file>