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37204093"/>
              </p:ext>
            </p:extLst>
          </p:nvPr>
        </p:nvGraphicFramePr>
        <p:xfrm>
          <a:off x="971600" y="1844824"/>
          <a:ext cx="7272808" cy="3709353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VY_32_INOVACE_12_ICT_ME89PW_Řazení dat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ME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Řazení dat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řazením dat v programu Microsoft Excel.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 na interaktivní tabuli  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řadit data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8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. - 9.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jaké záložce najdeš řazení dat?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042792" cy="452596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Domů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Vložení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Rozložení stránky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Vzorce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Data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Revize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Zobrazení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9ACDNA3I\MC9004324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132856"/>
            <a:ext cx="2396580" cy="23042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7665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35896" y="1412776"/>
            <a:ext cx="2026568" cy="892696"/>
          </a:xfrm>
        </p:spPr>
        <p:txBody>
          <a:bodyPr>
            <a:noAutofit/>
          </a:bodyPr>
          <a:lstStyle/>
          <a:p>
            <a:r>
              <a:rPr lang="cs-CZ" sz="5400" dirty="0" smtClean="0"/>
              <a:t>Data</a:t>
            </a:r>
            <a:endParaRPr lang="cs-CZ" sz="5400" dirty="0"/>
          </a:p>
        </p:txBody>
      </p:sp>
      <p:pic>
        <p:nvPicPr>
          <p:cNvPr id="2050" name="Picture 2" descr="C:\Users\Uzivatel\AppData\Local\Microsoft\Windows\Temporary Internet Files\Content.IE5\DCU2ZWVD\MC900439851[5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9974" y="2802106"/>
            <a:ext cx="2258169" cy="180355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15676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Vyberte správný postup řazení dat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VLOŽENÍ </a:t>
            </a:r>
            <a:r>
              <a:rPr lang="cs-CZ" dirty="0"/>
              <a:t>=&gt; sekce SEŘADIT A FILTROVAT =&gt; </a:t>
            </a:r>
            <a:r>
              <a:rPr lang="cs-CZ" dirty="0" smtClean="0"/>
              <a:t>SEŘADIT</a:t>
            </a:r>
          </a:p>
          <a:p>
            <a:r>
              <a:rPr lang="cs-CZ" dirty="0" smtClean="0"/>
              <a:t>VZORCE </a:t>
            </a:r>
            <a:r>
              <a:rPr lang="cs-CZ" dirty="0"/>
              <a:t>=&gt; </a:t>
            </a:r>
            <a:r>
              <a:rPr lang="cs-CZ" dirty="0" smtClean="0"/>
              <a:t>VLOŽIT FUNKCI </a:t>
            </a:r>
            <a:r>
              <a:rPr lang="cs-CZ" dirty="0"/>
              <a:t>=&gt; SEŘADIT</a:t>
            </a:r>
          </a:p>
          <a:p>
            <a:r>
              <a:rPr lang="cs-CZ" dirty="0"/>
              <a:t>DATA =&gt; sekce SEŘADIT A FILTROVAT =&gt; SEŘADIT</a:t>
            </a:r>
          </a:p>
          <a:p>
            <a:endParaRPr lang="cs-CZ" dirty="0"/>
          </a:p>
        </p:txBody>
      </p:sp>
      <p:pic>
        <p:nvPicPr>
          <p:cNvPr id="3074" name="Picture 2" descr="C:\Users\Uzivatel\AppData\Local\Microsoft\Windows\Temporary Internet Files\Content.IE5\OCW90CEC\MC900440424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2192" y="4182008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79495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91264" cy="1252736"/>
          </a:xfrm>
        </p:spPr>
        <p:txBody>
          <a:bodyPr/>
          <a:lstStyle/>
          <a:p>
            <a:r>
              <a:rPr lang="cs-CZ" dirty="0"/>
              <a:t>DATA =&gt; sekce SEŘADIT A FILTROVAT =&gt; SEŘADIT</a:t>
            </a:r>
          </a:p>
          <a:p>
            <a:endParaRPr lang="cs-CZ" dirty="0"/>
          </a:p>
        </p:txBody>
      </p:sp>
      <p:pic>
        <p:nvPicPr>
          <p:cNvPr id="4098" name="Picture 2" descr="C:\Users\Uzivatel\AppData\Local\Microsoft\Windows\Temporary Internet Files\Content.IE5\QBDFYWPV\MC900434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0876" y="2924944"/>
            <a:ext cx="1809750" cy="1831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81465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Spojte správně názvy a obrázky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499992" y="2210525"/>
            <a:ext cx="4186808" cy="3523270"/>
          </a:xfrm>
        </p:spPr>
        <p:txBody>
          <a:bodyPr/>
          <a:lstStyle/>
          <a:p>
            <a:r>
              <a:rPr lang="cs-CZ" dirty="0" smtClean="0"/>
              <a:t>Odstraní úroveň</a:t>
            </a:r>
          </a:p>
          <a:p>
            <a:endParaRPr lang="cs-CZ" dirty="0"/>
          </a:p>
          <a:p>
            <a:r>
              <a:rPr lang="cs-CZ" dirty="0" smtClean="0"/>
              <a:t>Zkopíruje úroveň</a:t>
            </a:r>
          </a:p>
          <a:p>
            <a:endParaRPr lang="cs-CZ" dirty="0"/>
          </a:p>
          <a:p>
            <a:r>
              <a:rPr lang="cs-CZ" dirty="0" smtClean="0"/>
              <a:t>Přidá úroveň</a:t>
            </a:r>
            <a:endParaRPr lang="cs-CZ" dirty="0"/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7140" y="2132856"/>
            <a:ext cx="709414" cy="6080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7140" y="3211513"/>
            <a:ext cx="714177" cy="6402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3143" y="4437112"/>
            <a:ext cx="642169" cy="53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337964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499992" y="2210525"/>
            <a:ext cx="4186808" cy="3523270"/>
          </a:xfrm>
        </p:spPr>
        <p:txBody>
          <a:bodyPr/>
          <a:lstStyle/>
          <a:p>
            <a:r>
              <a:rPr lang="cs-CZ" dirty="0" smtClean="0"/>
              <a:t>Odstraní úroveň</a:t>
            </a:r>
          </a:p>
          <a:p>
            <a:endParaRPr lang="cs-CZ" dirty="0"/>
          </a:p>
          <a:p>
            <a:r>
              <a:rPr lang="cs-CZ" dirty="0" smtClean="0"/>
              <a:t>Zkopíruje úroveň</a:t>
            </a:r>
          </a:p>
          <a:p>
            <a:endParaRPr lang="cs-CZ" dirty="0"/>
          </a:p>
          <a:p>
            <a:r>
              <a:rPr lang="cs-CZ" dirty="0" smtClean="0"/>
              <a:t>Přidá úroveň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2837" y="2204864"/>
            <a:ext cx="1855190" cy="4981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2837" y="3356992"/>
            <a:ext cx="2338020" cy="5749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7031" y="4581128"/>
            <a:ext cx="2169368" cy="542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Přímá spojnice se šipkou 2"/>
          <p:cNvCxnSpPr>
            <a:stCxn id="5123" idx="3"/>
          </p:cNvCxnSpPr>
          <p:nvPr/>
        </p:nvCxnSpPr>
        <p:spPr>
          <a:xfrm>
            <a:off x="3058027" y="2453941"/>
            <a:ext cx="1585981" cy="239835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3379224" y="3653120"/>
            <a:ext cx="1192776" cy="11991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5124" idx="3"/>
          </p:cNvCxnSpPr>
          <p:nvPr/>
        </p:nvCxnSpPr>
        <p:spPr>
          <a:xfrm flipV="1">
            <a:off x="3540857" y="2606342"/>
            <a:ext cx="1031143" cy="10381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94517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473</TotalTime>
  <Words>168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V jaké záložce najdeš řazení dat?</vt:lpstr>
      <vt:lpstr>Správná odpověď</vt:lpstr>
      <vt:lpstr>Vyberte správný postup řazení dat</vt:lpstr>
      <vt:lpstr>Správná odpověď</vt:lpstr>
      <vt:lpstr>Spojte správně názvy a obrázky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115</cp:revision>
  <dcterms:created xsi:type="dcterms:W3CDTF">2013-06-11T11:30:59Z</dcterms:created>
  <dcterms:modified xsi:type="dcterms:W3CDTF">2013-07-07T08:21:17Z</dcterms:modified>
</cp:coreProperties>
</file>