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46380157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VY_32_INOVACE_13_ICT_ME89PW_Řazení dat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Řazení dat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řazením dat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tabuli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řadit data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Přepište následující tabulku a seřaďte podle jména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1477" y="1988840"/>
            <a:ext cx="2880320" cy="3546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Uzivatel\AppData\Local\Microsoft\Windows\Temporary Internet Files\Content.IE5\9ACDNA3I\MC900438000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64502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5967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6347" y="1628800"/>
            <a:ext cx="2794169" cy="3656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Uzivatel\AppData\Local\Microsoft\Windows\Temporary Internet Files\Content.IE5\DCU2ZWVD\MC900439851[6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97350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7470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– vytvořenou tabulku seřaďte podle Příjmení (od písmene Z)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794169" cy="3656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21000"/>
            <a:ext cx="3168352" cy="3560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635896" y="3212976"/>
            <a:ext cx="1440160" cy="79208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073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správně obrázky a text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148064" y="1758254"/>
            <a:ext cx="3744416" cy="4767090"/>
          </a:xfrm>
        </p:spPr>
        <p:txBody>
          <a:bodyPr>
            <a:normAutofit/>
          </a:bodyPr>
          <a:lstStyle/>
          <a:p>
            <a:r>
              <a:rPr lang="cs-CZ" sz="2400" dirty="0"/>
              <a:t>Zde vybíráme pořadí </a:t>
            </a:r>
            <a:r>
              <a:rPr lang="cs-CZ" sz="2400" dirty="0" smtClean="0"/>
              <a:t>řazení</a:t>
            </a:r>
          </a:p>
          <a:p>
            <a:endParaRPr lang="cs-CZ" sz="2400" dirty="0" smtClean="0"/>
          </a:p>
          <a:p>
            <a:r>
              <a:rPr lang="cs-CZ" sz="2400" dirty="0" smtClean="0"/>
              <a:t>Zde vybíráme sloupec, podle kterého se budou data řadit</a:t>
            </a:r>
          </a:p>
          <a:p>
            <a:endParaRPr lang="cs-CZ" sz="2400" dirty="0" smtClean="0"/>
          </a:p>
          <a:p>
            <a:r>
              <a:rPr lang="cs-CZ" sz="2400" dirty="0" smtClean="0"/>
              <a:t>Zde vybíráme, zda se data řadí podle hodnoty, barvy buňky, ikony…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58254"/>
            <a:ext cx="4157256" cy="943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386" y="3140968"/>
            <a:ext cx="4149382" cy="919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386" y="4509120"/>
            <a:ext cx="4141456" cy="10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6229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správně obrázky a text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148064" y="1758254"/>
            <a:ext cx="3744416" cy="4767090"/>
          </a:xfrm>
        </p:spPr>
        <p:txBody>
          <a:bodyPr>
            <a:normAutofit/>
          </a:bodyPr>
          <a:lstStyle/>
          <a:p>
            <a:r>
              <a:rPr lang="cs-CZ" sz="2400" dirty="0"/>
              <a:t>Zde vybíráme pořadí </a:t>
            </a:r>
            <a:r>
              <a:rPr lang="cs-CZ" sz="2400" dirty="0" smtClean="0"/>
              <a:t>řazení</a:t>
            </a:r>
          </a:p>
          <a:p>
            <a:endParaRPr lang="cs-CZ" sz="2400" dirty="0" smtClean="0"/>
          </a:p>
          <a:p>
            <a:r>
              <a:rPr lang="cs-CZ" sz="2400" dirty="0" smtClean="0"/>
              <a:t>Zde vybíráme sloupec, podle kterého se budou data řadit</a:t>
            </a:r>
          </a:p>
          <a:p>
            <a:endParaRPr lang="cs-CZ" sz="2400" dirty="0" smtClean="0"/>
          </a:p>
          <a:p>
            <a:r>
              <a:rPr lang="cs-CZ" sz="2400" dirty="0" smtClean="0"/>
              <a:t>Zde vybíráme, zda se data řadí podle hodnoty, barvy buňky, ikony…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58254"/>
            <a:ext cx="4157256" cy="943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386" y="3140968"/>
            <a:ext cx="4149382" cy="919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386" y="4509120"/>
            <a:ext cx="4141456" cy="10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>
            <a:stCxn id="4099" idx="3"/>
          </p:cNvCxnSpPr>
          <p:nvPr/>
        </p:nvCxnSpPr>
        <p:spPr>
          <a:xfrm>
            <a:off x="4768816" y="2230213"/>
            <a:ext cx="451256" cy="9107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4101" idx="3"/>
          </p:cNvCxnSpPr>
          <p:nvPr/>
        </p:nvCxnSpPr>
        <p:spPr>
          <a:xfrm flipV="1">
            <a:off x="4775842" y="1988840"/>
            <a:ext cx="444230" cy="30353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4100" idx="3"/>
          </p:cNvCxnSpPr>
          <p:nvPr/>
        </p:nvCxnSpPr>
        <p:spPr>
          <a:xfrm>
            <a:off x="4783768" y="3600924"/>
            <a:ext cx="436304" cy="12682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34633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185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Přepište následující tabulku a seřaďte podle jména</vt:lpstr>
      <vt:lpstr>Správné řešení</vt:lpstr>
      <vt:lpstr>Úkol – vytvořenou tabulku seřaďte podle Příjmení (od písmene Z)</vt:lpstr>
      <vt:lpstr>Spojte správně obrázky a text</vt:lpstr>
      <vt:lpstr>Spojte správně obrázky a text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123</cp:revision>
  <dcterms:created xsi:type="dcterms:W3CDTF">2013-06-11T11:30:59Z</dcterms:created>
  <dcterms:modified xsi:type="dcterms:W3CDTF">2013-07-07T08:37:48Z</dcterms:modified>
</cp:coreProperties>
</file>