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3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28336912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VY_32_INOVACE_14_ICT_ME89PW_Filtrování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Filtrování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filtrováním dat v programu Microsoft Excel.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Prezentaci je možné využít na interaktivní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tabuli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filtrovat data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jaké záložce najdeš filtrování dat?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Domů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Rozložení stránky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Vzorce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Revize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Zobrazení</a:t>
            </a:r>
            <a:endParaRPr lang="cs-CZ" dirty="0"/>
          </a:p>
        </p:txBody>
      </p:sp>
      <p:pic>
        <p:nvPicPr>
          <p:cNvPr id="4" name="Picture 2" descr="C:\Users\Uzivatel\AppData\Local\Microsoft\Windows\Temporary Internet Files\Content.IE5\OCW90CEC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76872"/>
            <a:ext cx="1800200" cy="240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04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484784"/>
            <a:ext cx="2448272" cy="1152128"/>
          </a:xfrm>
        </p:spPr>
        <p:txBody>
          <a:bodyPr/>
          <a:lstStyle/>
          <a:p>
            <a:r>
              <a:rPr lang="cs-CZ" sz="5400" dirty="0"/>
              <a:t>Data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QBDFYWPV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75168"/>
            <a:ext cx="2448272" cy="153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777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Přepište následující tabulku a filtrujte data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filtr na poslední sloupec a zobrazte pouze osoby, které jsou starší 25let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80928"/>
            <a:ext cx="3067050" cy="306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3555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5423080" cy="3150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C:\Users\Uzivatel\AppData\Local\Microsoft\Windows\Temporary Internet Files\Content.IE5\OCW90CEC\MC900437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89303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785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Vyberte správný postup filtrování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VLOŽENÍ </a:t>
            </a:r>
            <a:r>
              <a:rPr lang="cs-CZ" dirty="0"/>
              <a:t>=&gt; sekce SEŘADIT A FILTROVAT =&gt; </a:t>
            </a:r>
            <a:r>
              <a:rPr lang="cs-CZ" dirty="0" smtClean="0"/>
              <a:t>FILTR</a:t>
            </a:r>
          </a:p>
          <a:p>
            <a:r>
              <a:rPr lang="cs-CZ" dirty="0" smtClean="0"/>
              <a:t>VZORCE </a:t>
            </a:r>
            <a:r>
              <a:rPr lang="cs-CZ" dirty="0"/>
              <a:t>=&gt; </a:t>
            </a:r>
            <a:r>
              <a:rPr lang="cs-CZ" dirty="0" smtClean="0"/>
              <a:t>VLOŽIT FUNKCI </a:t>
            </a:r>
            <a:r>
              <a:rPr lang="cs-CZ" dirty="0"/>
              <a:t>=&gt; SEŘADIT</a:t>
            </a:r>
          </a:p>
          <a:p>
            <a:r>
              <a:rPr lang="cs-CZ" dirty="0"/>
              <a:t>DATA =&gt; sekce SEŘADIT A FILTROVAT =&gt; </a:t>
            </a:r>
            <a:r>
              <a:rPr lang="cs-CZ" dirty="0" smtClean="0"/>
              <a:t>FILTR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Uzivatel\AppData\Local\Microsoft\Windows\Temporary Internet Files\Content.IE5\9ACDNA3I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011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1252736"/>
          </a:xfrm>
        </p:spPr>
        <p:txBody>
          <a:bodyPr/>
          <a:lstStyle/>
          <a:p>
            <a:r>
              <a:rPr lang="cs-CZ" dirty="0"/>
              <a:t>DATA =&gt; sekce SEŘADIT A FILTROVAT =&gt; </a:t>
            </a:r>
            <a:r>
              <a:rPr lang="cs-CZ" dirty="0" smtClean="0"/>
              <a:t>FILTR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Uzivatel\AppData\Local\Microsoft\Windows\Temporary Internet Files\Content.IE5\DCU2ZWVD\MC90043440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96952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171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171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 jaké záložce najdeš filtrování dat?</vt:lpstr>
      <vt:lpstr>Správná odpověď</vt:lpstr>
      <vt:lpstr>Přepište následující tabulku a filtrujte data</vt:lpstr>
      <vt:lpstr>Správné řešení</vt:lpstr>
      <vt:lpstr>Vyberte správný postup filtrování dat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130</cp:revision>
  <dcterms:created xsi:type="dcterms:W3CDTF">2013-06-11T11:30:59Z</dcterms:created>
  <dcterms:modified xsi:type="dcterms:W3CDTF">2013-07-07T08:38:20Z</dcterms:modified>
</cp:coreProperties>
</file>