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20909539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VY_32_INOVACE_15_ICT_ME89PW_Rozložení stránky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ME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Rozložení stránky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rozložením stránky v programu Microsoft Excel.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 na interaktivní tabuli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znají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rozložení stránky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8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- 9.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Michal Dlouhý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změníme okraje listu v programu Microsoft Excel?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Karta Vložení =</a:t>
            </a:r>
            <a:r>
              <a:rPr lang="en-US" dirty="0" smtClean="0"/>
              <a:t>&gt;</a:t>
            </a:r>
            <a:r>
              <a:rPr lang="cs-CZ" dirty="0" smtClean="0"/>
              <a:t> Sekce Text =</a:t>
            </a:r>
            <a:r>
              <a:rPr lang="en-US" dirty="0" smtClean="0"/>
              <a:t>&gt;</a:t>
            </a:r>
            <a:r>
              <a:rPr lang="cs-CZ" dirty="0" smtClean="0"/>
              <a:t> Ikona Záhlaví  a zápatí</a:t>
            </a:r>
          </a:p>
          <a:p>
            <a:pPr marL="514350" indent="-514350">
              <a:buAutoNum type="arabicPeriod"/>
            </a:pPr>
            <a:r>
              <a:rPr lang="cs-CZ" dirty="0" smtClean="0"/>
              <a:t>Karta Rozložení stránky =</a:t>
            </a:r>
            <a:r>
              <a:rPr lang="en-US" dirty="0" smtClean="0"/>
              <a:t>&gt;</a:t>
            </a:r>
            <a:r>
              <a:rPr lang="cs-CZ" dirty="0" smtClean="0"/>
              <a:t> Sekce Vzhled stránky =</a:t>
            </a:r>
            <a:r>
              <a:rPr lang="en-US" dirty="0" smtClean="0"/>
              <a:t>&gt;</a:t>
            </a:r>
            <a:r>
              <a:rPr lang="cs-CZ" dirty="0" smtClean="0"/>
              <a:t> Ikona Okraje (šipka) =</a:t>
            </a:r>
            <a:r>
              <a:rPr lang="en-US" dirty="0" smtClean="0"/>
              <a:t>&gt;</a:t>
            </a:r>
            <a:r>
              <a:rPr lang="cs-CZ" dirty="0" smtClean="0"/>
              <a:t> Vybereme vhodnou velikost okrajů</a:t>
            </a:r>
          </a:p>
          <a:p>
            <a:pPr marL="514350" indent="-514350">
              <a:buAutoNum type="arabicPeriod"/>
            </a:pPr>
            <a:r>
              <a:rPr lang="cs-CZ" dirty="0" smtClean="0"/>
              <a:t>Karta Rozložení stránky =</a:t>
            </a:r>
            <a:r>
              <a:rPr lang="en-US" dirty="0" smtClean="0"/>
              <a:t>&gt;</a:t>
            </a:r>
            <a:r>
              <a:rPr lang="cs-CZ" dirty="0" smtClean="0"/>
              <a:t> Sekce Vzhled stránky =</a:t>
            </a:r>
            <a:r>
              <a:rPr lang="en-US" dirty="0" smtClean="0"/>
              <a:t>&gt;</a:t>
            </a:r>
            <a:r>
              <a:rPr lang="cs-CZ" dirty="0" smtClean="0"/>
              <a:t> Ikona </a:t>
            </a:r>
            <a:r>
              <a:rPr lang="cs-CZ" dirty="0"/>
              <a:t>Velikost</a:t>
            </a:r>
            <a:r>
              <a:rPr lang="cs-CZ" dirty="0" smtClean="0"/>
              <a:t> (šipka) =</a:t>
            </a:r>
            <a:r>
              <a:rPr lang="en-US" dirty="0" smtClean="0"/>
              <a:t>&gt; </a:t>
            </a:r>
            <a:r>
              <a:rPr lang="cs-CZ" dirty="0" smtClean="0"/>
              <a:t>Vybereme vhodnou velikost okrajů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7003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pPr marL="514350" indent="-514350">
              <a:buAutoNum type="arabicPeriod" startAt="2"/>
            </a:pPr>
            <a:r>
              <a:rPr lang="cs-CZ" dirty="0" smtClean="0"/>
              <a:t>Karta </a:t>
            </a:r>
            <a:r>
              <a:rPr lang="cs-CZ" dirty="0"/>
              <a:t>Rozložení stránky =</a:t>
            </a:r>
            <a:r>
              <a:rPr lang="en-US" dirty="0"/>
              <a:t>&gt;</a:t>
            </a:r>
            <a:r>
              <a:rPr lang="cs-CZ" dirty="0"/>
              <a:t> Sekce Vzhled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stránky </a:t>
            </a:r>
            <a:r>
              <a:rPr lang="cs-CZ" dirty="0"/>
              <a:t>=</a:t>
            </a:r>
            <a:r>
              <a:rPr lang="en-US" dirty="0"/>
              <a:t>&gt;</a:t>
            </a:r>
            <a:r>
              <a:rPr lang="cs-CZ" dirty="0"/>
              <a:t> Ikona Okraje (šipka) =</a:t>
            </a:r>
            <a:r>
              <a:rPr lang="en-US" dirty="0"/>
              <a:t>&gt;</a:t>
            </a:r>
            <a:r>
              <a:rPr lang="cs-CZ" dirty="0"/>
              <a:t> Vybereme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vhodnou </a:t>
            </a:r>
            <a:r>
              <a:rPr lang="cs-CZ" dirty="0"/>
              <a:t>velikost okrajů</a:t>
            </a:r>
          </a:p>
          <a:p>
            <a:endParaRPr lang="cs-CZ" dirty="0"/>
          </a:p>
        </p:txBody>
      </p:sp>
      <p:pic>
        <p:nvPicPr>
          <p:cNvPr id="1026" name="Picture 2" descr="C:\Users\Petrunka\AppData\Local\Microsoft\Windows\Temporary Internet Files\Content.IE5\K5R5UOJC\MC900432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933056"/>
            <a:ext cx="2448272" cy="2353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19690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úpravy můžeme provádět v kartě Rozložení stránky?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Změna velikosti okrajů</a:t>
            </a:r>
          </a:p>
          <a:p>
            <a:pPr marL="514350" indent="-514350">
              <a:buAutoNum type="alphaLcParenR"/>
            </a:pPr>
            <a:r>
              <a:rPr lang="cs-CZ" dirty="0" smtClean="0"/>
              <a:t>Vkládání textového pole</a:t>
            </a:r>
          </a:p>
          <a:p>
            <a:pPr marL="514350" indent="-514350">
              <a:buAutoNum type="alphaLcParenR"/>
            </a:pPr>
            <a:r>
              <a:rPr lang="cs-CZ" dirty="0" smtClean="0"/>
              <a:t>Změna orientace listu (na šířku x výšku)</a:t>
            </a:r>
          </a:p>
          <a:p>
            <a:pPr marL="514350" indent="-514350">
              <a:buAutoNum type="alphaLcParenR"/>
            </a:pPr>
            <a:r>
              <a:rPr lang="cs-CZ" dirty="0" smtClean="0"/>
              <a:t>Změna barvy písma</a:t>
            </a:r>
          </a:p>
          <a:p>
            <a:pPr marL="514350" indent="-514350">
              <a:buAutoNum type="alphaLcParenR"/>
            </a:pPr>
            <a:r>
              <a:rPr lang="cs-CZ" dirty="0" smtClean="0"/>
              <a:t>Změna velikosti stránky</a:t>
            </a:r>
          </a:p>
          <a:p>
            <a:pPr marL="514350" indent="-514350">
              <a:buAutoNum type="alphaLcParenR"/>
            </a:pPr>
            <a:r>
              <a:rPr lang="cs-CZ" dirty="0" smtClean="0"/>
              <a:t>Vkládání grafů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9690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/>
              <a:t>Změna velikosti okrajů</a:t>
            </a:r>
          </a:p>
          <a:p>
            <a:pPr marL="0" indent="0">
              <a:buNone/>
            </a:pPr>
            <a:r>
              <a:rPr lang="cs-CZ" dirty="0" smtClean="0"/>
              <a:t>c)  Změna </a:t>
            </a:r>
            <a:r>
              <a:rPr lang="cs-CZ" dirty="0"/>
              <a:t>orientace listu (na šířku x výšku)</a:t>
            </a:r>
          </a:p>
          <a:p>
            <a:pPr marL="0" indent="0">
              <a:buNone/>
            </a:pPr>
            <a:r>
              <a:rPr lang="cs-CZ" dirty="0" smtClean="0"/>
              <a:t>e)  Změna </a:t>
            </a:r>
            <a:r>
              <a:rPr lang="cs-CZ" dirty="0"/>
              <a:t>velikosti stránky</a:t>
            </a:r>
          </a:p>
          <a:p>
            <a:endParaRPr lang="cs-CZ" dirty="0"/>
          </a:p>
        </p:txBody>
      </p:sp>
      <p:pic>
        <p:nvPicPr>
          <p:cNvPr id="2050" name="Picture 2" descr="C:\Users\Petrunka\AppData\Local\Microsoft\Windows\Temporary Internet Files\Content.IE5\7MGB8OJF\MC900440452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717032"/>
            <a:ext cx="2016224" cy="269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19690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Otevřete si Microsoft Excel a proveďte následující úpravy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r>
              <a:rPr lang="cs-CZ" dirty="0" smtClean="0"/>
              <a:t>Okraje listu nastavte na ŠIROKÉ</a:t>
            </a:r>
          </a:p>
          <a:p>
            <a:r>
              <a:rPr lang="cs-CZ" dirty="0" smtClean="0"/>
              <a:t>Orientaci listu změňte na ŠÍŘKU</a:t>
            </a:r>
          </a:p>
          <a:p>
            <a:r>
              <a:rPr lang="cs-CZ" dirty="0" smtClean="0"/>
              <a:t>Velikost listu změňte na A5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Petrunka\AppData\Local\Microsoft\Windows\Temporary Internet Files\Content.IE5\TLQN1R1M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132856"/>
            <a:ext cx="2448272" cy="2892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196903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258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Jak změníme okraje listu v programu Microsoft Excel?</vt:lpstr>
      <vt:lpstr>Správná odpověď</vt:lpstr>
      <vt:lpstr>Které úpravy můžeme provádět v kartě Rozložení stránky?</vt:lpstr>
      <vt:lpstr>Správná odpověď</vt:lpstr>
      <vt:lpstr>Otevřete si Microsoft Excel a proveďte následující úpravy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62</cp:revision>
  <dcterms:created xsi:type="dcterms:W3CDTF">2013-06-11T11:30:59Z</dcterms:created>
  <dcterms:modified xsi:type="dcterms:W3CDTF">2013-07-07T08:38:52Z</dcterms:modified>
</cp:coreProperties>
</file>