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4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5472453"/>
              </p:ext>
            </p:extLst>
          </p:nvPr>
        </p:nvGraphicFramePr>
        <p:xfrm>
          <a:off x="971600" y="1844824"/>
          <a:ext cx="7272808" cy="4220401"/>
        </p:xfrm>
        <a:graphic>
          <a:graphicData uri="http://schemas.openxmlformats.org/drawingml/2006/table">
            <a:tbl>
              <a:tblPr/>
              <a:tblGrid>
                <a:gridCol w="3384376"/>
                <a:gridCol w="3888432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VY_32_INOVACE_16_ICT_ME89PW_Práce              s listy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Práce s listy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prací s listy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pracovat s listy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listů můžeme mít v jednom dokumentu Microsoft Excel?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32856"/>
            <a:ext cx="7499176" cy="3993307"/>
          </a:xfrm>
        </p:spPr>
        <p:txBody>
          <a:bodyPr/>
          <a:lstStyle/>
          <a:p>
            <a:r>
              <a:rPr lang="cs-CZ" dirty="0" smtClean="0"/>
              <a:t>Pouze 5</a:t>
            </a:r>
          </a:p>
          <a:p>
            <a:r>
              <a:rPr lang="cs-CZ" dirty="0" smtClean="0"/>
              <a:t>15</a:t>
            </a:r>
          </a:p>
          <a:p>
            <a:r>
              <a:rPr lang="cs-CZ" dirty="0" smtClean="0"/>
              <a:t>Libovolný počet</a:t>
            </a:r>
          </a:p>
          <a:p>
            <a:r>
              <a:rPr lang="cs-CZ" dirty="0"/>
              <a:t>28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etrunka\AppData\Local\Microsoft\Windows\Temporary Internet Files\Content.IE5\Y2QRHB1J\MC900439851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67287"/>
            <a:ext cx="2860154" cy="2284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1245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80" y="3167151"/>
            <a:ext cx="5194920" cy="2959012"/>
          </a:xfrm>
        </p:spPr>
        <p:txBody>
          <a:bodyPr/>
          <a:lstStyle/>
          <a:p>
            <a:r>
              <a:rPr lang="cs-CZ" dirty="0" smtClean="0"/>
              <a:t>Libovolný počet </a:t>
            </a:r>
            <a:endParaRPr lang="cs-CZ" dirty="0"/>
          </a:p>
        </p:txBody>
      </p:sp>
      <p:pic>
        <p:nvPicPr>
          <p:cNvPr id="2051" name="Picture 3" descr="C:\Users\Petrunka\AppData\Local\Microsoft\Windows\Temporary Internet Files\Content.IE5\7MGB8OJF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5223"/>
            <a:ext cx="2889183" cy="196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999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Přejmenujte jednotlivé listy podle následujícího vzoru: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440" y="3429000"/>
            <a:ext cx="8087120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999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dirty="0" smtClean="0"/>
              <a:t>Vložte další listy, které pojmenujete podle následujícího vzoru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544" y="3789040"/>
            <a:ext cx="8214912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52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 smtClean="0"/>
              <a:t>Změňte barvy jednotlivých záložek podle následujícího vzoru: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1660" y="3284984"/>
            <a:ext cx="6120680" cy="3267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52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Excel a proveďte následující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 smtClean="0"/>
              <a:t>Odeberte listy sobota a neděle, podle následujícího vzoru: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4177" y="3789040"/>
            <a:ext cx="8315647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519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184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Kolik listů můžeme mít v jednom dokumentu Microsoft Excel?</vt:lpstr>
      <vt:lpstr>Správná odpověď</vt:lpstr>
      <vt:lpstr>Otevřete si Microsoft Excel a proveďte následující úkoly</vt:lpstr>
      <vt:lpstr>Otevřete si Microsoft Excel a proveďte následující úkoly</vt:lpstr>
      <vt:lpstr>Otevřete si Microsoft Excel a proveďte následující úkoly</vt:lpstr>
      <vt:lpstr>Otevřete si Microsoft Excel a proveďte následující úkoly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66</cp:revision>
  <dcterms:created xsi:type="dcterms:W3CDTF">2013-06-11T11:30:59Z</dcterms:created>
  <dcterms:modified xsi:type="dcterms:W3CDTF">2013-07-07T08:39:31Z</dcterms:modified>
</cp:coreProperties>
</file>