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6500712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VY_32_INOVACE_17_ICT_ME89PW_Vkládání obrázků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 obrázků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obrázků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obrázky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 záložce (kartě) najdeme vložení grafů?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780928"/>
            <a:ext cx="7643192" cy="3345235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Data</a:t>
            </a:r>
          </a:p>
          <a:p>
            <a:pPr marL="514350" indent="-514350">
              <a:buAutoNum type="alphaUcParenR"/>
            </a:pPr>
            <a:r>
              <a:rPr lang="cs-CZ" dirty="0" smtClean="0"/>
              <a:t>Zobrazení</a:t>
            </a:r>
            <a:endParaRPr lang="cs-CZ" dirty="0"/>
          </a:p>
          <a:p>
            <a:pPr marL="514350" indent="-514350">
              <a:buAutoNum type="alphaUcParenR"/>
            </a:pPr>
            <a:r>
              <a:rPr lang="cs-CZ" dirty="0" smtClean="0"/>
              <a:t>Vložení</a:t>
            </a:r>
            <a:endParaRPr lang="cs-CZ" dirty="0"/>
          </a:p>
        </p:txBody>
      </p:sp>
      <p:pic>
        <p:nvPicPr>
          <p:cNvPr id="1026" name="Picture 2" descr="C:\Users\Petrunka\AppData\Local\Microsoft\Windows\Temporary Internet Files\Content.IE5\K5R5UOJC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2232248" cy="312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946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C)   Vložení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9852" y="3789040"/>
            <a:ext cx="2664296" cy="218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78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nabídce Klipart vyberte následující obrázky, vložte je do dokumentu: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780928"/>
            <a:ext cx="6048672" cy="370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78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Excel a proveďte následující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tabulku, která znázorňuje cenu konkrétního produktu, podle následujícího vzoru: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9652" y="3356992"/>
            <a:ext cx="6264696" cy="2958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78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Excel a proveďte následující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tabulky vytvořte následující výsečový graf podle následujícího vzoru: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2708920"/>
            <a:ext cx="5904656" cy="377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78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Excel a proveďte následující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grafu vložíme obrázky, které jsme si již vybrali dříve: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729922"/>
            <a:ext cx="6192688" cy="373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789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191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 jaké záložce (kartě) najdeme vložení grafů?</vt:lpstr>
      <vt:lpstr>Správná odpověď</vt:lpstr>
      <vt:lpstr>Otevřete si Microsoft Excel a proveďte následující úkoly</vt:lpstr>
      <vt:lpstr>Otevřete si Microsoft Excel a proveďte následující úkoly</vt:lpstr>
      <vt:lpstr>Otevřete si Microsoft Excel a proveďte následující úkoly</vt:lpstr>
      <vt:lpstr>Otevřete si Microsoft Excel a proveďte následující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67</cp:revision>
  <dcterms:created xsi:type="dcterms:W3CDTF">2013-06-11T11:30:59Z</dcterms:created>
  <dcterms:modified xsi:type="dcterms:W3CDTF">2013-07-07T08:40:39Z</dcterms:modified>
</cp:coreProperties>
</file>