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64" r:id="rId6"/>
    <p:sldId id="258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6088637"/>
              </p:ext>
            </p:extLst>
          </p:nvPr>
        </p:nvGraphicFramePr>
        <p:xfrm>
          <a:off x="971600" y="1844824"/>
          <a:ext cx="7272808" cy="397503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VY_32_INOVACE_18_ICT_ME89PW_Vkládání obrazců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ME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 obrazců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obrazců v programu Microsoft Excel.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 na interaktivní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tabuli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vkládat obrazce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8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- 9.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Michal Dlouhý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 jaké záložce (kartě) najdeme vložení </a:t>
            </a:r>
            <a:r>
              <a:rPr lang="cs-CZ" dirty="0" smtClean="0"/>
              <a:t>tvarů?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492896"/>
            <a:ext cx="7427168" cy="3633267"/>
          </a:xfrm>
        </p:spPr>
        <p:txBody>
          <a:bodyPr/>
          <a:lstStyle/>
          <a:p>
            <a:pPr marL="514350" indent="-514350">
              <a:buAutoNum type="alphaUcParenR"/>
            </a:pPr>
            <a:r>
              <a:rPr lang="cs-CZ" dirty="0" smtClean="0"/>
              <a:t>Domů</a:t>
            </a:r>
          </a:p>
          <a:p>
            <a:pPr marL="514350" indent="-514350">
              <a:buAutoNum type="alphaUcParenR"/>
            </a:pPr>
            <a:r>
              <a:rPr lang="cs-CZ" dirty="0" smtClean="0"/>
              <a:t>Vložení</a:t>
            </a:r>
          </a:p>
          <a:p>
            <a:pPr marL="514350" indent="-514350">
              <a:buAutoNum type="alphaUcParenR"/>
            </a:pPr>
            <a:r>
              <a:rPr lang="cs-CZ" dirty="0" smtClean="0"/>
              <a:t>Zobrazení</a:t>
            </a:r>
            <a:endParaRPr lang="cs-CZ" dirty="0"/>
          </a:p>
        </p:txBody>
      </p:sp>
      <p:pic>
        <p:nvPicPr>
          <p:cNvPr id="1026" name="Picture 2" descr="C:\Users\Petrunka\AppData\Local\Microsoft\Windows\Temporary Internet Files\Content.IE5\TLQN1R1M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7793" y="2660650"/>
            <a:ext cx="3125836" cy="24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7656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95936" y="3363778"/>
            <a:ext cx="4690864" cy="276238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B) Vložení</a:t>
            </a:r>
            <a:endParaRPr lang="cs-CZ" dirty="0"/>
          </a:p>
        </p:txBody>
      </p:sp>
      <p:pic>
        <p:nvPicPr>
          <p:cNvPr id="2050" name="Picture 2" descr="C:\Users\Petrunka\AppData\Local\Microsoft\Windows\Temporary Internet Files\Content.IE5\Y2QRHB1J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859" y="2348880"/>
            <a:ext cx="2986193" cy="202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84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Můžeme u vložených tvarů měnit jejich barvu nebo obrys?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pPr marL="514350" indent="-514350">
              <a:buAutoNum type="alphaUcParenR"/>
            </a:pPr>
            <a:r>
              <a:rPr lang="cs-CZ" dirty="0" smtClean="0"/>
              <a:t>Ano, ale jen barvu</a:t>
            </a:r>
          </a:p>
          <a:p>
            <a:pPr marL="514350" indent="-514350">
              <a:buAutoNum type="alphaUcParenR"/>
            </a:pPr>
            <a:r>
              <a:rPr lang="cs-CZ" dirty="0" smtClean="0"/>
              <a:t>Ano, ale jen obrys</a:t>
            </a:r>
          </a:p>
          <a:p>
            <a:pPr marL="514350" indent="-514350">
              <a:buAutoNum type="alphaUcParenR"/>
            </a:pPr>
            <a:r>
              <a:rPr lang="cs-CZ" dirty="0" smtClean="0"/>
              <a:t>Nemůžeme měnit nic</a:t>
            </a:r>
          </a:p>
          <a:p>
            <a:pPr marL="514350" indent="-514350">
              <a:buAutoNum type="alphaUcParenR"/>
            </a:pPr>
            <a:r>
              <a:rPr lang="cs-CZ" dirty="0" smtClean="0"/>
              <a:t>Můžeme měnit obojí</a:t>
            </a:r>
            <a:endParaRPr lang="cs-CZ" dirty="0"/>
          </a:p>
        </p:txBody>
      </p:sp>
      <p:pic>
        <p:nvPicPr>
          <p:cNvPr id="3074" name="Picture 2" descr="C:\Users\Petrunka\AppData\Local\Microsoft\Windows\Temporary Internet Files\Content.IE5\K5R5UOJC\MC90043799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50521"/>
            <a:ext cx="2664296" cy="253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297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05694"/>
            <a:ext cx="8229600" cy="362046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D) </a:t>
            </a:r>
            <a:r>
              <a:rPr lang="cs-CZ" dirty="0"/>
              <a:t>Můžeme měnit obojí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Petrunka\AppData\Local\Microsoft\Windows\Temporary Internet Files\Content.IE5\7MGB8OJF\MC9004324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9376" y="3501008"/>
            <a:ext cx="2304256" cy="255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297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Otevřete si Microsoft Excel a proveďte následující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r>
              <a:rPr lang="cs-CZ" dirty="0" smtClean="0"/>
              <a:t>Do dokumentu vložte následující obrazce: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3538" y="3717032"/>
            <a:ext cx="7396925" cy="228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4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Otevřete si Microsoft Excel a proveďte následující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cs-CZ" dirty="0" smtClean="0"/>
              <a:t>Tyto tvary změňte podle následujícího vzoru: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5593" y="3717032"/>
            <a:ext cx="7332815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9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174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V jaké záložce (kartě) najdeme vložení tvarů?</vt:lpstr>
      <vt:lpstr>Správná odpověď</vt:lpstr>
      <vt:lpstr>Můžeme u vložených tvarů měnit jejich barvu nebo obrys?</vt:lpstr>
      <vt:lpstr>Správná odpověď</vt:lpstr>
      <vt:lpstr>Otevřete si Microsoft Excel a proveďte následující úkoly</vt:lpstr>
      <vt:lpstr>Otevřete si Microsoft Excel a proveďte následující úkoly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66</cp:revision>
  <dcterms:created xsi:type="dcterms:W3CDTF">2013-06-11T11:30:59Z</dcterms:created>
  <dcterms:modified xsi:type="dcterms:W3CDTF">2013-07-07T08:41:04Z</dcterms:modified>
</cp:coreProperties>
</file>