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24833891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VY_32_INOVACE_19_ICT_ME89PW_Vkládání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WordArtu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WordArtu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WordArtu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tabuli 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WordArt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Michal Dlouhý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jaké záložce (kartě) najdeme vložení </a:t>
            </a:r>
            <a:r>
              <a:rPr lang="cs-CZ" dirty="0" err="1" smtClean="0"/>
              <a:t>WordArtu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636912"/>
            <a:ext cx="7067128" cy="3489251"/>
          </a:xfrm>
        </p:spPr>
        <p:txBody>
          <a:bodyPr/>
          <a:lstStyle/>
          <a:p>
            <a:pPr marL="514350" indent="-514350">
              <a:buAutoNum type="alphaUcParenR"/>
            </a:pPr>
            <a:r>
              <a:rPr lang="cs-CZ" dirty="0" smtClean="0"/>
              <a:t>Zobrazení</a:t>
            </a:r>
          </a:p>
          <a:p>
            <a:pPr marL="514350" indent="-514350">
              <a:buAutoNum type="alphaUcParenR"/>
            </a:pPr>
            <a:r>
              <a:rPr lang="cs-CZ" dirty="0" smtClean="0"/>
              <a:t>Vložení</a:t>
            </a:r>
          </a:p>
          <a:p>
            <a:pPr marL="514350" indent="-514350">
              <a:buAutoNum type="alphaUcParenR"/>
            </a:pPr>
            <a:r>
              <a:rPr lang="cs-CZ" dirty="0" smtClean="0"/>
              <a:t>Formát</a:t>
            </a:r>
          </a:p>
        </p:txBody>
      </p:sp>
      <p:pic>
        <p:nvPicPr>
          <p:cNvPr id="3074" name="Picture 2" descr="C:\Users\Petrunka\AppData\Local\Microsoft\Windows\Temporary Internet Files\Content.IE5\K5R5UOJC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2392" y="2348880"/>
            <a:ext cx="2673904" cy="250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2880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B) Vložení</a:t>
            </a:r>
            <a:endParaRPr lang="cs-CZ" dirty="0"/>
          </a:p>
        </p:txBody>
      </p:sp>
      <p:pic>
        <p:nvPicPr>
          <p:cNvPr id="4098" name="Picture 2" descr="C:\Users\Petrunka\AppData\Local\Microsoft\Windows\Temporary Internet Files\Content.IE5\7MGB8OJF\MC900440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98676" y="3861048"/>
            <a:ext cx="3146648" cy="2310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215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Můžeme u vloženého </a:t>
            </a:r>
            <a:r>
              <a:rPr lang="cs-CZ" dirty="0" err="1" smtClean="0"/>
              <a:t>WordArtu</a:t>
            </a:r>
            <a:r>
              <a:rPr lang="cs-CZ" dirty="0" smtClean="0"/>
              <a:t> měnit jeho barvu a obrys?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pPr marL="514350" indent="-514350">
              <a:buAutoNum type="alphaUcParenR"/>
            </a:pPr>
            <a:r>
              <a:rPr lang="cs-CZ" dirty="0"/>
              <a:t>Ano, ale jen </a:t>
            </a:r>
            <a:r>
              <a:rPr lang="cs-CZ" dirty="0" smtClean="0"/>
              <a:t>obrys</a:t>
            </a:r>
            <a:endParaRPr lang="cs-CZ" dirty="0"/>
          </a:p>
          <a:p>
            <a:pPr marL="514350" indent="-514350">
              <a:buAutoNum type="alphaUcParenR"/>
            </a:pPr>
            <a:r>
              <a:rPr lang="cs-CZ" dirty="0"/>
              <a:t>Ano, ale jen </a:t>
            </a:r>
            <a:r>
              <a:rPr lang="cs-CZ" dirty="0" smtClean="0"/>
              <a:t>barvu</a:t>
            </a:r>
            <a:endParaRPr lang="cs-CZ" dirty="0"/>
          </a:p>
          <a:p>
            <a:pPr marL="514350" indent="-514350">
              <a:buAutoNum type="alphaUcParenR"/>
            </a:pPr>
            <a:r>
              <a:rPr lang="cs-CZ" dirty="0" smtClean="0"/>
              <a:t>Můžeme </a:t>
            </a:r>
            <a:r>
              <a:rPr lang="cs-CZ" dirty="0"/>
              <a:t>měnit </a:t>
            </a:r>
            <a:r>
              <a:rPr lang="cs-CZ" dirty="0" smtClean="0"/>
              <a:t>obojí</a:t>
            </a:r>
          </a:p>
          <a:p>
            <a:pPr marL="514350" indent="-514350">
              <a:buFont typeface="Arial" pitchFamily="34" charset="0"/>
              <a:buAutoNum type="alphaUcParenR"/>
            </a:pPr>
            <a:r>
              <a:rPr lang="cs-CZ" dirty="0"/>
              <a:t>Nemůžeme měnit nic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Petrunka\AppData\Local\Microsoft\Windows\Temporary Internet Files\Content.IE5\TLQN1R1M\MC90043985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6872"/>
            <a:ext cx="288508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215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C)  Můžeme měnit obojí</a:t>
            </a:r>
            <a:endParaRPr lang="cs-CZ" dirty="0"/>
          </a:p>
        </p:txBody>
      </p:sp>
      <p:pic>
        <p:nvPicPr>
          <p:cNvPr id="2050" name="Picture 2" descr="C:\Users\Petrunka\AppData\Local\Microsoft\Windows\Temporary Internet Files\Content.IE5\Y2QRHB1J\MC90044045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5876" y="3573016"/>
            <a:ext cx="2232248" cy="2983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215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Microsoft Excel a proveďte následující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r>
              <a:rPr lang="cs-CZ" dirty="0" smtClean="0"/>
              <a:t>Do dokumentu vložte následující </a:t>
            </a:r>
            <a:r>
              <a:rPr lang="cs-CZ" dirty="0" err="1" smtClean="0"/>
              <a:t>WordArt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3645024"/>
            <a:ext cx="7001121" cy="2486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215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Otevřete si Microsoft Excel a proveďte následující úkoly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dirty="0" smtClean="0"/>
              <a:t>Proveďte následující úpravy: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801553"/>
            <a:ext cx="7488832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215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171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V jaké záložce (kartě) najdeme vložení WordArtu?</vt:lpstr>
      <vt:lpstr>Správná odpověď</vt:lpstr>
      <vt:lpstr>Můžeme u vloženého WordArtu měnit jeho barvu a obrys?</vt:lpstr>
      <vt:lpstr>Správná odpověď</vt:lpstr>
      <vt:lpstr>Otevřete si Microsoft Excel a proveďte následující úkoly</vt:lpstr>
      <vt:lpstr>Otevřete si Microsoft Excel a proveďte následující úkoly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66</cp:revision>
  <dcterms:created xsi:type="dcterms:W3CDTF">2013-06-11T11:30:59Z</dcterms:created>
  <dcterms:modified xsi:type="dcterms:W3CDTF">2013-07-07T08:41:35Z</dcterms:modified>
</cp:coreProperties>
</file>