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2337486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VY_32_INOVACE_20_ICT_ME89PW_Zamykání listu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Zamykání listu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zamykáním listu v programu Microsoft Excel.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Prezentaci je možné využít na interaktivní tabuli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zamknout list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jaké záložce (kartě) najdeme zamknutí a odemknutí listu?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2348880"/>
            <a:ext cx="6923112" cy="3777283"/>
          </a:xfrm>
        </p:spPr>
        <p:txBody>
          <a:bodyPr/>
          <a:lstStyle/>
          <a:p>
            <a:pPr marL="514350" indent="-514350">
              <a:buAutoNum type="alphaUcParenR"/>
            </a:pPr>
            <a:r>
              <a:rPr lang="cs-CZ" dirty="0" smtClean="0"/>
              <a:t>Revize</a:t>
            </a:r>
          </a:p>
          <a:p>
            <a:pPr marL="514350" indent="-514350">
              <a:buAutoNum type="alphaUcParenR"/>
            </a:pPr>
            <a:r>
              <a:rPr lang="cs-CZ" dirty="0" smtClean="0"/>
              <a:t>Vložení</a:t>
            </a:r>
          </a:p>
          <a:p>
            <a:pPr marL="514350" indent="-514350">
              <a:buAutoNum type="alphaUcParenR"/>
            </a:pPr>
            <a:r>
              <a:rPr lang="cs-CZ" dirty="0" smtClean="0"/>
              <a:t>Data</a:t>
            </a:r>
          </a:p>
          <a:p>
            <a:pPr marL="514350" indent="-514350">
              <a:buAutoNum type="alphaUcParenR"/>
            </a:pPr>
            <a:endParaRPr lang="cs-CZ" dirty="0" smtClean="0"/>
          </a:p>
          <a:p>
            <a:pPr marL="514350" indent="-514350">
              <a:buAutoNum type="alphaUcParenR"/>
            </a:pPr>
            <a:endParaRPr lang="cs-CZ" dirty="0"/>
          </a:p>
        </p:txBody>
      </p:sp>
      <p:pic>
        <p:nvPicPr>
          <p:cNvPr id="1027" name="Picture 3" descr="C:\Users\Petrunka\AppData\Local\Microsoft\Windows\Temporary Internet Files\Content.IE5\TLQN1R1M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3087340" cy="277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5347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A)  Revize</a:t>
            </a:r>
            <a:endParaRPr lang="cs-CZ" dirty="0"/>
          </a:p>
        </p:txBody>
      </p:sp>
      <p:pic>
        <p:nvPicPr>
          <p:cNvPr id="2050" name="Picture 2" descr="C:\Users\Petrunka\AppData\Local\Microsoft\Windows\Temporary Internet Files\Content.IE5\Y2QRHB1J\MC9004377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45024"/>
            <a:ext cx="2880320" cy="2361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2039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písmen musí mít heslo, abychom mohli list uzamknout?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348880"/>
            <a:ext cx="7499176" cy="3777283"/>
          </a:xfrm>
        </p:spPr>
        <p:txBody>
          <a:bodyPr/>
          <a:lstStyle/>
          <a:p>
            <a:pPr marL="514350" indent="-514350">
              <a:buAutoNum type="alphaUcParenR"/>
            </a:pPr>
            <a:r>
              <a:rPr lang="cs-CZ" dirty="0" smtClean="0"/>
              <a:t>1</a:t>
            </a:r>
          </a:p>
          <a:p>
            <a:pPr marL="514350" indent="-514350">
              <a:buAutoNum type="alphaUcParenR"/>
            </a:pPr>
            <a:r>
              <a:rPr lang="cs-CZ" dirty="0" smtClean="0"/>
              <a:t>5</a:t>
            </a:r>
          </a:p>
          <a:p>
            <a:pPr marL="514350" indent="-514350">
              <a:buAutoNum type="alphaUcParenR"/>
            </a:pPr>
            <a:r>
              <a:rPr lang="cs-CZ" dirty="0" smtClean="0"/>
              <a:t>Kolik chceme</a:t>
            </a:r>
          </a:p>
          <a:p>
            <a:pPr marL="514350" indent="-514350">
              <a:buAutoNum type="alphaUcParenR"/>
            </a:pPr>
            <a:r>
              <a:rPr lang="cs-CZ" dirty="0" smtClean="0"/>
              <a:t>10 </a:t>
            </a:r>
          </a:p>
          <a:p>
            <a:pPr marL="514350" indent="-514350">
              <a:buAutoNum type="alphaUcParenR"/>
            </a:pPr>
            <a:endParaRPr lang="cs-CZ" dirty="0"/>
          </a:p>
        </p:txBody>
      </p:sp>
      <p:pic>
        <p:nvPicPr>
          <p:cNvPr id="3074" name="Picture 2" descr="C:\Users\Petrunka\AppData\Local\Microsoft\Windows\Temporary Internet Files\Content.IE5\K5R5UOJC\MC900434403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7018" y="2474911"/>
            <a:ext cx="2081286" cy="291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2039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C) Kolik chceme</a:t>
            </a:r>
            <a:endParaRPr lang="cs-CZ" dirty="0"/>
          </a:p>
        </p:txBody>
      </p:sp>
      <p:pic>
        <p:nvPicPr>
          <p:cNvPr id="4098" name="Picture 2" descr="C:\Users\Petrunka\AppData\Local\Microsoft\Windows\Temporary Internet Files\Content.IE5\7MGB8OJF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61626"/>
            <a:ext cx="2824708" cy="204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2039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dirty="0" smtClean="0"/>
              <a:t>Napište do listu slova podle následujícího vzoru: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2240" y="4007609"/>
            <a:ext cx="9166239" cy="194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2039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Otevřete si Microsoft Excel a proveďte následující 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 smtClean="0"/>
              <a:t>Následně list uzamkněte: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4" y="2420888"/>
            <a:ext cx="9144000" cy="421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20393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164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 jaké záložce (kartě) najdeme zamknutí a odemknutí listu?</vt:lpstr>
      <vt:lpstr>Správná odpověď</vt:lpstr>
      <vt:lpstr>Kolik písmen musí mít heslo, abychom mohli list uzamknout?</vt:lpstr>
      <vt:lpstr>Správná odpověď</vt:lpstr>
      <vt:lpstr>Otevřete si Microsoft Excel a proveďte následující úkoly</vt:lpstr>
      <vt:lpstr>Otevřete si Microsoft Excel a proveďte následující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66</cp:revision>
  <dcterms:created xsi:type="dcterms:W3CDTF">2013-06-11T11:30:59Z</dcterms:created>
  <dcterms:modified xsi:type="dcterms:W3CDTF">2013-07-07T08:42:04Z</dcterms:modified>
</cp:coreProperties>
</file>