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73" r:id="rId3"/>
    <p:sldId id="257" r:id="rId4"/>
    <p:sldId id="258" r:id="rId5"/>
    <p:sldId id="259" r:id="rId6"/>
    <p:sldId id="260" r:id="rId7"/>
    <p:sldId id="272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CB71695-5280-4576-BD3C-0971BEEE87F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56CD56A-0682-4D82-B47E-24ACF6F6E6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ojecestina.cz/gramatika/vyjmenovana-slova/c2008091107-vyjmenovana-slova-po-l.html" TargetMode="External"/><Relationship Id="rId13" Type="http://schemas.openxmlformats.org/officeDocument/2006/relationships/hyperlink" Target="http://mlhyavalonu.blog.cz/0701/pelynek" TargetMode="External"/><Relationship Id="rId3" Type="http://schemas.openxmlformats.org/officeDocument/2006/relationships/hyperlink" Target="http://cs.wikipedia.org/wiki/Ku%C5%BEelov" TargetMode="External"/><Relationship Id="rId7" Type="http://schemas.openxmlformats.org/officeDocument/2006/relationships/hyperlink" Target="http://www.tyden.cz/rubriky/cestovani/vitez-snedl-na-trnkobrani-120-knedliku_179207.html" TargetMode="External"/><Relationship Id="rId12" Type="http://schemas.openxmlformats.org/officeDocument/2006/relationships/hyperlink" Target="http://www.lyzeplatil.cz/" TargetMode="External"/><Relationship Id="rId2" Type="http://schemas.openxmlformats.org/officeDocument/2006/relationships/hyperlink" Target="http://cz.123rf.com/photo_8383976_d-vka-poslech-s-rukou-na-ucho.html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linkuj.cz/?id=show&amp;viewnr=4&amp;typ=0&amp;par=58712" TargetMode="External"/><Relationship Id="rId11" Type="http://schemas.openxmlformats.org/officeDocument/2006/relationships/hyperlink" Target="http://www.latina-zdarma.cz/latina/slovni-zasoba/slovicka-z-ucebnic/kabrt-jan--jazyk-latinsky-i--pro-szs-/c2011062301-kabrt-jan--jazyk-latinsky-i--pro-szs----lidske-telo.html" TargetMode="External"/><Relationship Id="rId5" Type="http://schemas.openxmlformats.org/officeDocument/2006/relationships/hyperlink" Target="http://pravdu.cz/kategorie/pocasi" TargetMode="External"/><Relationship Id="rId10" Type="http://schemas.openxmlformats.org/officeDocument/2006/relationships/hyperlink" Target="http://www.mujshop.eu/prirlyko-rafia-or-25gr-876872a-p-8660.html" TargetMode="External"/><Relationship Id="rId4" Type="http://schemas.openxmlformats.org/officeDocument/2006/relationships/hyperlink" Target="http://www.mojecestina.cz/gramatika/vyjmenovana-slova/c2009010505-chytaky-u-vyjmenovanych-slov-po-l.html" TargetMode="External"/><Relationship Id="rId9" Type="http://schemas.openxmlformats.org/officeDocument/2006/relationships/hyperlink" Target="http://www.tyden.cz/rubriky/lide/holohlavi-fesaci-jsou-stale-v-kurzu_154063.html" TargetMode="External"/><Relationship Id="rId14" Type="http://schemas.openxmlformats.org/officeDocument/2006/relationships/hyperlink" Target="http://www.obchodhracek.cz/produkt/plysove-hracky-medvidek-pu-a-jeho-kamaradi/medvidek-pu-plys-30c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8250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VYJMENOVANÁ SLOVA PO L-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smtClean="0">
                  <a:latin typeface="+mj-lt"/>
                  <a:ea typeface="+mj-ea"/>
                  <a:cs typeface="+mj-cs"/>
                </a:rPr>
                <a:t>ŘÍJEN </a:t>
              </a: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7848872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VY_12_INOVACE_07_VYJMENOVANÁ-SLOVA-L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Vyjmenovaná slova po </a:t>
            </a:r>
            <a:r>
              <a:rPr lang="cs-CZ" sz="4000" dirty="0" smtClean="0"/>
              <a:t>L</a:t>
            </a:r>
            <a:endParaRPr lang="cs-CZ" sz="4000" dirty="0" smtClean="0"/>
          </a:p>
          <a:p>
            <a:pPr algn="ctr"/>
            <a:r>
              <a:rPr lang="cs-CZ" sz="3600" dirty="0" smtClean="0"/>
              <a:t>4. ročník</a:t>
            </a:r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vysvětluje význam vyjmenovaných slov a upozorňuje na slova tvarově podobná, avšak s rozdílným pravopisem.</a:t>
            </a:r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3" name="Obrázek 2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085184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Zaposlouchej se do zvuků třídy, školy… a napiš, co vše můžeš </a:t>
            </a:r>
            <a:r>
              <a:rPr lang="cs-CZ" sz="2400" u="sng" dirty="0" smtClean="0">
                <a:solidFill>
                  <a:srgbClr val="FF0000"/>
                </a:solidFill>
              </a:rPr>
              <a:t>slyšet</a:t>
            </a:r>
            <a:r>
              <a:rPr lang="cs-CZ" sz="2400" u="sng" dirty="0" smtClean="0"/>
              <a:t>.</a:t>
            </a:r>
            <a:endParaRPr lang="cs-CZ" sz="2400" dirty="0"/>
          </a:p>
        </p:txBody>
      </p:sp>
      <p:pic>
        <p:nvPicPr>
          <p:cNvPr id="5" name="Zástupný symbol pro obrázek 4" descr="slyše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8190" r="8190"/>
          <a:stretch>
            <a:fillRect/>
          </a:stretch>
        </p:blipFill>
        <p:spPr>
          <a:xfrm>
            <a:off x="838200" y="1143003"/>
            <a:ext cx="4419600" cy="4086197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Vysvětli, co znamená dané slovo.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mlýn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mlít</a:t>
            </a:r>
            <a:endParaRPr lang="cs-CZ" dirty="0"/>
          </a:p>
        </p:txBody>
      </p:sp>
      <p:pic>
        <p:nvPicPr>
          <p:cNvPr id="7" name="Zástupný symbol pro obsah 6" descr="mlýn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83568" y="1196752"/>
            <a:ext cx="3600400" cy="3816424"/>
          </a:xfrm>
        </p:spPr>
      </p:pic>
      <p:pic>
        <p:nvPicPr>
          <p:cNvPr id="8" name="Zástupný symbol pro obsah 7" descr="mlít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004048" y="1196752"/>
            <a:ext cx="3384376" cy="381642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975 0.932 C 0.10173 0.89893 0.01354 0.86609 0.03333 0.82863 C 0.0533 0.79116 0.3309 0.73612 0.30955 0.70675 C 0.28819 0.67738 -0.11789 0.68085 -0.09479 0.6524 C -0.07136 0.62396 0.42187 0.57632 0.44896 0.53607 C 0.47604 0.49583 0.09184 0.45097 0.06736 0.41027 C 0.04253 0.36956 0.3243 0.34389 0.30104 0.29209 C 0.27777 0.24028 -0.01997 0.14269 -0.07205 0.09898 C -0.12414 0.05527 -0.02153 0.0407 -0.01163 0.02937 " pathEditMode="relative" ptsTypes="aaaaaaa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5313 0.90194 C 0.54011 0.821 0.52709 0.74028 0.48976 0.73496 C 0.45243 0.72965 0.31736 0.9179 0.32917 0.87002 C 0.34097 0.82215 0.56476 0.49237 0.56024 0.44796 C 0.55573 0.40356 0.30729 0.63274 0.30243 0.6036 C 0.29757 0.57447 0.55278 0.30018 0.53073 0.27336 C 0.50868 0.24653 0.23073 0.42645 0.17014 0.44218 C 0.10955 0.45791 0.15469 0.36817 0.16719 0.36725 C 0.17969 0.36632 0.24688 0.43015 0.24479 0.43663 C 0.24271 0.44311 0.14931 0.43316 0.15452 0.40657 C 0.15972 0.37997 0.28524 0.28862 0.2757 0.27706 C 0.26615 0.26549 0.12274 0.34019 0.09688 0.33718 C 0.07101 0.33418 0.12413 0.28885 0.12084 0.25832 C 0.11754 0.2278 0.10313 0.17923 0.07709 0.15333 C 0.05104 0.12743 -0.025 0.12326 -0.03559 0.10268 C -0.04618 0.0821 0.00504 0.04209 0.01372 0.02937 " pathEditMode="relative" ptsTypes="aaaaaaaaaaaaaaaA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Vysvětli, co znamená dané slovo.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blýská se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blízká</a:t>
            </a:r>
            <a:endParaRPr lang="cs-CZ" dirty="0"/>
          </a:p>
        </p:txBody>
      </p:sp>
      <p:pic>
        <p:nvPicPr>
          <p:cNvPr id="7" name="Zástupný symbol pro obsah 6" descr="blýskat se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83568" y="1412776"/>
            <a:ext cx="3600400" cy="3528392"/>
          </a:xfrm>
        </p:spPr>
      </p:pic>
      <p:pic>
        <p:nvPicPr>
          <p:cNvPr id="8" name="Zástupný symbol pro obsah 7" descr="blízkost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076056" y="1412776"/>
            <a:ext cx="3024336" cy="352839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dané vyjmenované slovo: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polykat</a:t>
            </a:r>
            <a:endParaRPr lang="cs-CZ" sz="2800" dirty="0"/>
          </a:p>
        </p:txBody>
      </p:sp>
      <p:pic>
        <p:nvPicPr>
          <p:cNvPr id="5" name="Zástupný symbol pro obsah 4" descr="polykat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2492896"/>
            <a:ext cx="4968552" cy="338437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dané vyjmenované slovo.</a:t>
            </a:r>
            <a:endParaRPr lang="cs-CZ" dirty="0"/>
          </a:p>
        </p:txBody>
      </p:sp>
      <p:pic>
        <p:nvPicPr>
          <p:cNvPr id="5" name="Zástupný symbol pro obrázek 4" descr="vzlykat.gif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3816" b="13816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vzlykat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Vysvětli dané vyjmenované slovo: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139952" y="1124744"/>
            <a:ext cx="131658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plynout</a:t>
            </a:r>
            <a:endParaRPr lang="cs-CZ" sz="2800" dirty="0"/>
          </a:p>
        </p:txBody>
      </p:sp>
      <p:pic>
        <p:nvPicPr>
          <p:cNvPr id="4" name="Obrázek 3" descr="plynou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2159000"/>
            <a:ext cx="4176464" cy="379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Vysvětli dané vyjmenované slovo: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427984" y="1268760"/>
            <a:ext cx="11512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plýtvat</a:t>
            </a:r>
            <a:endParaRPr lang="cs-CZ" sz="2800" dirty="0"/>
          </a:p>
        </p:txBody>
      </p:sp>
      <p:pic>
        <p:nvPicPr>
          <p:cNvPr id="4" name="Obrázek 3" descr="plýtva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2139950"/>
            <a:ext cx="4392488" cy="35933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Vysvětli daná slova. Hledej synonyma: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Zástupný symbol pro obsah 4" descr="lysý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2232025"/>
            <a:ext cx="2665883" cy="3248025"/>
          </a:xfrm>
        </p:spPr>
      </p:pic>
      <p:pic>
        <p:nvPicPr>
          <p:cNvPr id="7" name="Zástupný symbol pro obsah 6" descr="lisat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580112" y="2611437"/>
            <a:ext cx="2795538" cy="2489200"/>
          </a:xfrm>
        </p:spPr>
      </p:pic>
      <p:sp>
        <p:nvSpPr>
          <p:cNvPr id="6" name="TextovéPole 5"/>
          <p:cNvSpPr txBox="1"/>
          <p:nvPr/>
        </p:nvSpPr>
        <p:spPr>
          <a:xfrm>
            <a:off x="1835696" y="126876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lysý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530120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l</a:t>
            </a:r>
            <a:r>
              <a:rPr lang="cs-CZ" sz="2800" dirty="0" smtClean="0"/>
              <a:t>ísat se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59832" y="573325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POZOR!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PAMATUJ!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rázek 5" descr="Lysk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500" r="5500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Lyska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Vysvětli dané vyjmenované slovo:</a:t>
            </a:r>
            <a:endParaRPr lang="cs-CZ" dirty="0"/>
          </a:p>
        </p:txBody>
      </p:sp>
      <p:pic>
        <p:nvPicPr>
          <p:cNvPr id="4" name="Obrázek 3" descr="lýk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636912"/>
            <a:ext cx="6480720" cy="37444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563888" y="764704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lýko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PAMATUJ!!!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LÝČENÝ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LÍČENÝ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VYROBENÝ Z LÝKA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PŘEDSTÍRANÝ:</a:t>
            </a:r>
          </a:p>
          <a:p>
            <a:pPr>
              <a:buNone/>
            </a:pPr>
            <a:r>
              <a:rPr lang="cs-CZ" dirty="0" smtClean="0"/>
              <a:t>Jeho zájem byl líčený.</a:t>
            </a:r>
          </a:p>
          <a:p>
            <a:pPr>
              <a:buNone/>
            </a:pPr>
            <a:r>
              <a:rPr lang="cs-CZ" dirty="0" smtClean="0"/>
              <a:t>= NAMALOVANÝ</a:t>
            </a:r>
          </a:p>
          <a:p>
            <a:pPr>
              <a:buNone/>
            </a:pPr>
            <a:r>
              <a:rPr lang="cs-CZ" dirty="0" smtClean="0"/>
              <a:t>Klaun měl silně nalíčený obličej.</a:t>
            </a:r>
            <a:endParaRPr lang="cs-CZ" dirty="0"/>
          </a:p>
        </p:txBody>
      </p:sp>
      <p:pic>
        <p:nvPicPr>
          <p:cNvPr id="7" name="Obrázek 6" descr="lýčen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772816"/>
            <a:ext cx="2952328" cy="28803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dané vyjmenované slovo.</a:t>
            </a:r>
            <a:endParaRPr lang="cs-CZ" dirty="0"/>
          </a:p>
        </p:txBody>
      </p:sp>
      <p:pic>
        <p:nvPicPr>
          <p:cNvPr id="5" name="Zástupný symbol pro obrázek 4" descr="lýtko.gif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b="-7559"/>
          <a:stretch>
            <a:fillRect/>
          </a:stretch>
        </p:blipFill>
        <p:spPr>
          <a:xfrm>
            <a:off x="838200" y="980727"/>
            <a:ext cx="4419600" cy="417646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lýtko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90434 -0.78793 C 0.77691 -0.78516 0.64965 -0.78215 0.63941 -0.72803 C 0.62917 -0.67392 0.89635 -0.49654 0.84236 -0.46346 C 0.78837 -0.43039 0.35608 -0.57285 0.31545 -0.52914 C 0.27483 -0.48544 0.65122 -0.19982 0.59861 -0.20075 C 0.54601 -0.20167 0.07726 -0.57193 2.77778E-6 -0.5347 C -0.07726 -0.49746 0.13524 -0.06661 0.13524 0.02243 C 0.13524 0.11147 0.02257 0.0037 2.77778E-6 1.56337E-6 " pathEditMode="relative" ptsTypes="aaaaaaa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Vysvětli dané vyjmenované slovo.</a:t>
            </a:r>
            <a:endParaRPr lang="cs-CZ" dirty="0"/>
          </a:p>
        </p:txBody>
      </p:sp>
      <p:pic>
        <p:nvPicPr>
          <p:cNvPr id="3" name="Obrázek 2" descr="lyž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1484784"/>
            <a:ext cx="4032448" cy="43924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dané vyjmenované slovo: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pelyněk</a:t>
            </a:r>
            <a:endParaRPr lang="cs-CZ" sz="2800" dirty="0"/>
          </a:p>
        </p:txBody>
      </p:sp>
      <p:pic>
        <p:nvPicPr>
          <p:cNvPr id="5" name="Zástupný symbol pro obsah 4" descr="pelyněk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2060848"/>
            <a:ext cx="5256584" cy="424847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dané vyjmenované slovo: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plyš</a:t>
            </a:r>
            <a:endParaRPr lang="cs-CZ" sz="3200" dirty="0"/>
          </a:p>
        </p:txBody>
      </p:sp>
      <p:pic>
        <p:nvPicPr>
          <p:cNvPr id="5" name="Zástupný symbol pro obsah 4" descr="plyš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771800" y="2133600"/>
            <a:ext cx="3384376" cy="399256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835958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8153400" cy="4929411"/>
          </a:xfrm>
        </p:spPr>
        <p:txBody>
          <a:bodyPr>
            <a:normAutofit fontScale="47500" lnSpcReduction="20000"/>
          </a:bodyPr>
          <a:lstStyle/>
          <a:p>
            <a:r>
              <a:rPr lang="cs-CZ" u="sng" dirty="0" smtClean="0">
                <a:hlinkClick r:id="rId2"/>
              </a:rPr>
              <a:t>http://cz.123rf.com/</a:t>
            </a:r>
            <a:r>
              <a:rPr lang="cs-CZ" u="sng" dirty="0" err="1" smtClean="0">
                <a:hlinkClick r:id="rId2"/>
              </a:rPr>
              <a:t>photo</a:t>
            </a:r>
            <a:r>
              <a:rPr lang="cs-CZ" u="sng" dirty="0" smtClean="0">
                <a:hlinkClick r:id="rId2"/>
              </a:rPr>
              <a:t>_8383976_d-</a:t>
            </a:r>
            <a:r>
              <a:rPr lang="cs-CZ" u="sng" dirty="0" err="1" smtClean="0">
                <a:hlinkClick r:id="rId2"/>
              </a:rPr>
              <a:t>vka</a:t>
            </a:r>
            <a:r>
              <a:rPr lang="cs-CZ" u="sng" dirty="0" smtClean="0">
                <a:hlinkClick r:id="rId2"/>
              </a:rPr>
              <a:t>-poslech-s-rukou-na-ucho.</a:t>
            </a:r>
            <a:r>
              <a:rPr lang="cs-CZ" u="sng" dirty="0" err="1" smtClean="0">
                <a:hlinkClick r:id="rId2"/>
              </a:rPr>
              <a:t>html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http://cs.wikipedia.org/wiki/Ku%C5%BEelov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mojecestina.cz</a:t>
            </a:r>
            <a:r>
              <a:rPr lang="cs-CZ" u="sng" dirty="0" smtClean="0">
                <a:hlinkClick r:id="rId4"/>
              </a:rPr>
              <a:t>/gramatika/</a:t>
            </a:r>
            <a:r>
              <a:rPr lang="cs-CZ" u="sng" dirty="0" err="1" smtClean="0">
                <a:hlinkClick r:id="rId4"/>
              </a:rPr>
              <a:t>vyjmenovana</a:t>
            </a:r>
            <a:r>
              <a:rPr lang="cs-CZ" u="sng" dirty="0" smtClean="0">
                <a:hlinkClick r:id="rId4"/>
              </a:rPr>
              <a:t>-slova/c2009010505-</a:t>
            </a:r>
            <a:r>
              <a:rPr lang="cs-CZ" u="sng" dirty="0" err="1" smtClean="0">
                <a:hlinkClick r:id="rId4"/>
              </a:rPr>
              <a:t>chytaky</a:t>
            </a:r>
            <a:r>
              <a:rPr lang="cs-CZ" u="sng" dirty="0" smtClean="0">
                <a:hlinkClick r:id="rId4"/>
              </a:rPr>
              <a:t>-u-</a:t>
            </a:r>
            <a:r>
              <a:rPr lang="cs-CZ" u="sng" dirty="0" err="1" smtClean="0">
                <a:hlinkClick r:id="rId4"/>
              </a:rPr>
              <a:t>vyjmenovanych</a:t>
            </a:r>
            <a:r>
              <a:rPr lang="cs-CZ" u="sng" dirty="0" smtClean="0">
                <a:hlinkClick r:id="rId4"/>
              </a:rPr>
              <a:t>-slov-po-l.</a:t>
            </a:r>
            <a:r>
              <a:rPr lang="cs-CZ" u="sng" dirty="0" err="1" smtClean="0">
                <a:hlinkClick r:id="rId4"/>
              </a:rPr>
              <a:t>html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http://pravdu.</a:t>
            </a:r>
            <a:r>
              <a:rPr lang="cs-CZ" u="sng" dirty="0" err="1" smtClean="0">
                <a:hlinkClick r:id="rId5"/>
              </a:rPr>
              <a:t>cz</a:t>
            </a:r>
            <a:r>
              <a:rPr lang="cs-CZ" u="sng" dirty="0" smtClean="0">
                <a:hlinkClick r:id="rId5"/>
              </a:rPr>
              <a:t>/kategorie/</a:t>
            </a:r>
            <a:r>
              <a:rPr lang="cs-CZ" u="sng" dirty="0" err="1" smtClean="0">
                <a:hlinkClick r:id="rId5"/>
              </a:rPr>
              <a:t>pocasi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http://linkuj.</a:t>
            </a:r>
            <a:r>
              <a:rPr lang="cs-CZ" u="sng" dirty="0" err="1" smtClean="0">
                <a:hlinkClick r:id="rId6"/>
              </a:rPr>
              <a:t>cz</a:t>
            </a:r>
            <a:r>
              <a:rPr lang="cs-CZ" u="sng" dirty="0" smtClean="0">
                <a:hlinkClick r:id="rId6"/>
              </a:rPr>
              <a:t>/?id=show&amp;</a:t>
            </a:r>
            <a:r>
              <a:rPr lang="cs-CZ" u="sng" dirty="0" err="1" smtClean="0">
                <a:hlinkClick r:id="rId6"/>
              </a:rPr>
              <a:t>viewnr</a:t>
            </a:r>
            <a:r>
              <a:rPr lang="cs-CZ" u="sng" dirty="0" smtClean="0">
                <a:hlinkClick r:id="rId6"/>
              </a:rPr>
              <a:t>=4&amp;typ=0&amp;par=58712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tyden.cz</a:t>
            </a:r>
            <a:r>
              <a:rPr lang="cs-CZ" u="sng" dirty="0" smtClean="0">
                <a:hlinkClick r:id="rId7"/>
              </a:rPr>
              <a:t>/rubriky/</a:t>
            </a:r>
            <a:r>
              <a:rPr lang="cs-CZ" u="sng" dirty="0" err="1" smtClean="0">
                <a:hlinkClick r:id="rId7"/>
              </a:rPr>
              <a:t>cestovani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vitez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snedl</a:t>
            </a:r>
            <a:r>
              <a:rPr lang="cs-CZ" u="sng" dirty="0" smtClean="0">
                <a:hlinkClick r:id="rId7"/>
              </a:rPr>
              <a:t>-na-</a:t>
            </a:r>
            <a:r>
              <a:rPr lang="cs-CZ" u="sng" dirty="0" err="1" smtClean="0">
                <a:hlinkClick r:id="rId7"/>
              </a:rPr>
              <a:t>trnkobrani</a:t>
            </a:r>
            <a:r>
              <a:rPr lang="cs-CZ" u="sng" dirty="0" smtClean="0">
                <a:hlinkClick r:id="rId7"/>
              </a:rPr>
              <a:t>-120-</a:t>
            </a:r>
            <a:r>
              <a:rPr lang="cs-CZ" u="sng" dirty="0" err="1" smtClean="0">
                <a:hlinkClick r:id="rId7"/>
              </a:rPr>
              <a:t>knedliku</a:t>
            </a:r>
            <a:r>
              <a:rPr lang="cs-CZ" u="sng" dirty="0" smtClean="0">
                <a:hlinkClick r:id="rId7"/>
              </a:rPr>
              <a:t>_179207.html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mojecestina.cz</a:t>
            </a:r>
            <a:r>
              <a:rPr lang="cs-CZ" u="sng" dirty="0" smtClean="0">
                <a:hlinkClick r:id="rId8"/>
              </a:rPr>
              <a:t>/gramatika/</a:t>
            </a:r>
            <a:r>
              <a:rPr lang="cs-CZ" u="sng" dirty="0" err="1" smtClean="0">
                <a:hlinkClick r:id="rId8"/>
              </a:rPr>
              <a:t>vyjmenovana</a:t>
            </a:r>
            <a:r>
              <a:rPr lang="cs-CZ" u="sng" dirty="0" smtClean="0">
                <a:hlinkClick r:id="rId8"/>
              </a:rPr>
              <a:t>-slova/c2008091107-</a:t>
            </a:r>
            <a:r>
              <a:rPr lang="cs-CZ" u="sng" dirty="0" err="1" smtClean="0">
                <a:hlinkClick r:id="rId8"/>
              </a:rPr>
              <a:t>vyjmenovana</a:t>
            </a:r>
            <a:r>
              <a:rPr lang="cs-CZ" u="sng" dirty="0" smtClean="0">
                <a:hlinkClick r:id="rId8"/>
              </a:rPr>
              <a:t>-slova-po-l.</a:t>
            </a:r>
            <a:r>
              <a:rPr lang="cs-CZ" u="sng" dirty="0" err="1" smtClean="0">
                <a:hlinkClick r:id="rId8"/>
              </a:rPr>
              <a:t>html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tyden.cz</a:t>
            </a:r>
            <a:r>
              <a:rPr lang="cs-CZ" u="sng" dirty="0" smtClean="0">
                <a:hlinkClick r:id="rId9"/>
              </a:rPr>
              <a:t>/rubriky/lide/</a:t>
            </a:r>
            <a:r>
              <a:rPr lang="cs-CZ" u="sng" dirty="0" err="1" smtClean="0">
                <a:hlinkClick r:id="rId9"/>
              </a:rPr>
              <a:t>holohlavi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fesaci</a:t>
            </a:r>
            <a:r>
              <a:rPr lang="cs-CZ" u="sng" dirty="0" smtClean="0">
                <a:hlinkClick r:id="rId9"/>
              </a:rPr>
              <a:t>-jsou-stale-v-kurzu_154063.html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http://www.</a:t>
            </a:r>
            <a:r>
              <a:rPr lang="cs-CZ" u="sng" dirty="0" err="1" smtClean="0">
                <a:hlinkClick r:id="rId10"/>
              </a:rPr>
              <a:t>mujshop.eu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prirlyko</a:t>
            </a:r>
            <a:r>
              <a:rPr lang="cs-CZ" u="sng" dirty="0" smtClean="0">
                <a:hlinkClick r:id="rId10"/>
              </a:rPr>
              <a:t>-</a:t>
            </a:r>
            <a:r>
              <a:rPr lang="cs-CZ" u="sng" dirty="0" err="1" smtClean="0">
                <a:hlinkClick r:id="rId10"/>
              </a:rPr>
              <a:t>rafia</a:t>
            </a:r>
            <a:r>
              <a:rPr lang="cs-CZ" u="sng" dirty="0" smtClean="0">
                <a:hlinkClick r:id="rId10"/>
              </a:rPr>
              <a:t>-</a:t>
            </a:r>
            <a:r>
              <a:rPr lang="cs-CZ" u="sng" dirty="0" err="1" smtClean="0">
                <a:hlinkClick r:id="rId10"/>
              </a:rPr>
              <a:t>or</a:t>
            </a:r>
            <a:r>
              <a:rPr lang="cs-CZ" u="sng" dirty="0" smtClean="0">
                <a:hlinkClick r:id="rId10"/>
              </a:rPr>
              <a:t>-25gr-876872a-p-8660.html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http://www.latina-zdarma.</a:t>
            </a:r>
            <a:r>
              <a:rPr lang="cs-CZ" u="sng" dirty="0" err="1" smtClean="0">
                <a:hlinkClick r:id="rId11"/>
              </a:rPr>
              <a:t>cz</a:t>
            </a:r>
            <a:r>
              <a:rPr lang="cs-CZ" u="sng" dirty="0" smtClean="0">
                <a:hlinkClick r:id="rId11"/>
              </a:rPr>
              <a:t>/latina/</a:t>
            </a:r>
            <a:r>
              <a:rPr lang="cs-CZ" u="sng" dirty="0" err="1" smtClean="0">
                <a:hlinkClick r:id="rId11"/>
              </a:rPr>
              <a:t>slovni</a:t>
            </a:r>
            <a:r>
              <a:rPr lang="cs-CZ" u="sng" dirty="0" smtClean="0">
                <a:hlinkClick r:id="rId11"/>
              </a:rPr>
              <a:t>-</a:t>
            </a:r>
            <a:r>
              <a:rPr lang="cs-CZ" u="sng" dirty="0" err="1" smtClean="0">
                <a:hlinkClick r:id="rId11"/>
              </a:rPr>
              <a:t>zasoba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slovicka</a:t>
            </a:r>
            <a:r>
              <a:rPr lang="cs-CZ" u="sng" dirty="0" smtClean="0">
                <a:hlinkClick r:id="rId11"/>
              </a:rPr>
              <a:t>-z-</a:t>
            </a:r>
            <a:r>
              <a:rPr lang="cs-CZ" u="sng" dirty="0" err="1" smtClean="0">
                <a:hlinkClick r:id="rId11"/>
              </a:rPr>
              <a:t>ucebnic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kabrt</a:t>
            </a:r>
            <a:r>
              <a:rPr lang="cs-CZ" u="sng" dirty="0" smtClean="0">
                <a:hlinkClick r:id="rId11"/>
              </a:rPr>
              <a:t>-</a:t>
            </a:r>
            <a:r>
              <a:rPr lang="cs-CZ" u="sng" dirty="0" err="1" smtClean="0">
                <a:hlinkClick r:id="rId11"/>
              </a:rPr>
              <a:t>jan</a:t>
            </a:r>
            <a:r>
              <a:rPr lang="cs-CZ" u="sng" dirty="0" smtClean="0">
                <a:hlinkClick r:id="rId11"/>
              </a:rPr>
              <a:t>--jazyk-latinsky-i--pro-</a:t>
            </a:r>
            <a:r>
              <a:rPr lang="cs-CZ" u="sng" dirty="0" err="1" smtClean="0">
                <a:hlinkClick r:id="rId11"/>
              </a:rPr>
              <a:t>szs</a:t>
            </a:r>
            <a:r>
              <a:rPr lang="cs-CZ" u="sng" dirty="0" smtClean="0">
                <a:hlinkClick r:id="rId11"/>
              </a:rPr>
              <a:t>-/c2011062301-</a:t>
            </a:r>
            <a:r>
              <a:rPr lang="cs-CZ" u="sng" dirty="0" err="1" smtClean="0">
                <a:hlinkClick r:id="rId11"/>
              </a:rPr>
              <a:t>kabrt</a:t>
            </a:r>
            <a:r>
              <a:rPr lang="cs-CZ" u="sng" dirty="0" smtClean="0">
                <a:hlinkClick r:id="rId11"/>
              </a:rPr>
              <a:t>-</a:t>
            </a:r>
            <a:r>
              <a:rPr lang="cs-CZ" u="sng" dirty="0" err="1" smtClean="0">
                <a:hlinkClick r:id="rId11"/>
              </a:rPr>
              <a:t>jan</a:t>
            </a:r>
            <a:r>
              <a:rPr lang="cs-CZ" u="sng" dirty="0" smtClean="0">
                <a:hlinkClick r:id="rId11"/>
              </a:rPr>
              <a:t>--jazyk-latinsky-i--pro-</a:t>
            </a:r>
            <a:r>
              <a:rPr lang="cs-CZ" u="sng" dirty="0" err="1" smtClean="0">
                <a:hlinkClick r:id="rId11"/>
              </a:rPr>
              <a:t>szs</a:t>
            </a:r>
            <a:r>
              <a:rPr lang="cs-CZ" u="sng" dirty="0" smtClean="0">
                <a:hlinkClick r:id="rId11"/>
              </a:rPr>
              <a:t>----</a:t>
            </a:r>
            <a:r>
              <a:rPr lang="cs-CZ" u="sng" dirty="0" err="1" smtClean="0">
                <a:hlinkClick r:id="rId11"/>
              </a:rPr>
              <a:t>lidske</a:t>
            </a:r>
            <a:r>
              <a:rPr lang="cs-CZ" u="sng" dirty="0" smtClean="0">
                <a:hlinkClick r:id="rId11"/>
              </a:rPr>
              <a:t>-</a:t>
            </a:r>
            <a:r>
              <a:rPr lang="cs-CZ" u="sng" dirty="0" err="1" smtClean="0">
                <a:hlinkClick r:id="rId11"/>
              </a:rPr>
              <a:t>telo.html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http://www.</a:t>
            </a:r>
            <a:r>
              <a:rPr lang="cs-CZ" u="sng" dirty="0" err="1" smtClean="0">
                <a:hlinkClick r:id="rId12"/>
              </a:rPr>
              <a:t>lyzeplatil.cz</a:t>
            </a:r>
            <a:r>
              <a:rPr lang="cs-CZ" u="sng" dirty="0" smtClean="0">
                <a:hlinkClick r:id="rId12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http://mlhyavalonu.blog.cz/0701/pelynek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http://www.</a:t>
            </a:r>
            <a:r>
              <a:rPr lang="cs-CZ" u="sng" dirty="0" err="1" smtClean="0">
                <a:hlinkClick r:id="rId14"/>
              </a:rPr>
              <a:t>obchodhracek.cz</a:t>
            </a:r>
            <a:r>
              <a:rPr lang="cs-CZ" u="sng" dirty="0" smtClean="0">
                <a:hlinkClick r:id="rId14"/>
              </a:rPr>
              <a:t>/produkt/</a:t>
            </a:r>
            <a:r>
              <a:rPr lang="cs-CZ" u="sng" dirty="0" err="1" smtClean="0">
                <a:hlinkClick r:id="rId14"/>
              </a:rPr>
              <a:t>plysove</a:t>
            </a:r>
            <a:r>
              <a:rPr lang="cs-CZ" u="sng" dirty="0" smtClean="0">
                <a:hlinkClick r:id="rId14"/>
              </a:rPr>
              <a:t>-</a:t>
            </a:r>
            <a:r>
              <a:rPr lang="cs-CZ" u="sng" dirty="0" err="1" smtClean="0">
                <a:hlinkClick r:id="rId14"/>
              </a:rPr>
              <a:t>hracky</a:t>
            </a:r>
            <a:r>
              <a:rPr lang="cs-CZ" u="sng" dirty="0" smtClean="0">
                <a:hlinkClick r:id="rId14"/>
              </a:rPr>
              <a:t>-</a:t>
            </a:r>
            <a:r>
              <a:rPr lang="cs-CZ" u="sng" dirty="0" err="1" smtClean="0">
                <a:hlinkClick r:id="rId14"/>
              </a:rPr>
              <a:t>medvidek</a:t>
            </a:r>
            <a:r>
              <a:rPr lang="cs-CZ" u="sng" dirty="0" smtClean="0">
                <a:hlinkClick r:id="rId14"/>
              </a:rPr>
              <a:t>-</a:t>
            </a:r>
            <a:r>
              <a:rPr lang="cs-CZ" u="sng" dirty="0" err="1" smtClean="0">
                <a:hlinkClick r:id="rId14"/>
              </a:rPr>
              <a:t>pu</a:t>
            </a:r>
            <a:r>
              <a:rPr lang="cs-CZ" u="sng" dirty="0" smtClean="0">
                <a:hlinkClick r:id="rId14"/>
              </a:rPr>
              <a:t>-a-jeho-</a:t>
            </a:r>
            <a:r>
              <a:rPr lang="cs-CZ" u="sng" dirty="0" err="1" smtClean="0">
                <a:hlinkClick r:id="rId14"/>
              </a:rPr>
              <a:t>kamaradi</a:t>
            </a:r>
            <a:r>
              <a:rPr lang="cs-CZ" u="sng" dirty="0" smtClean="0">
                <a:hlinkClick r:id="rId14"/>
              </a:rPr>
              <a:t>/</a:t>
            </a:r>
            <a:r>
              <a:rPr lang="cs-CZ" u="sng" dirty="0" err="1" smtClean="0">
                <a:hlinkClick r:id="rId14"/>
              </a:rPr>
              <a:t>medvidek</a:t>
            </a:r>
            <a:r>
              <a:rPr lang="cs-CZ" u="sng" dirty="0" smtClean="0">
                <a:hlinkClick r:id="rId14"/>
              </a:rPr>
              <a:t>-</a:t>
            </a:r>
            <a:r>
              <a:rPr lang="cs-CZ" u="sng" dirty="0" err="1" smtClean="0">
                <a:hlinkClick r:id="rId14"/>
              </a:rPr>
              <a:t>pu</a:t>
            </a:r>
            <a:r>
              <a:rPr lang="cs-CZ" u="sng" dirty="0" smtClean="0">
                <a:hlinkClick r:id="rId14"/>
              </a:rPr>
              <a:t>-</a:t>
            </a:r>
            <a:r>
              <a:rPr lang="cs-CZ" u="sng" dirty="0" err="1" smtClean="0">
                <a:hlinkClick r:id="rId14"/>
              </a:rPr>
              <a:t>plys</a:t>
            </a:r>
            <a:r>
              <a:rPr lang="cs-CZ" u="sng" dirty="0" smtClean="0">
                <a:hlinkClick r:id="rId14"/>
              </a:rPr>
              <a:t>-30cm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78</TotalTime>
  <Words>256</Words>
  <Application>Microsoft Office PowerPoint</Application>
  <PresentationFormat>Předvádění na obrazovce (4:3)</PresentationFormat>
  <Paragraphs>79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Slunovrat</vt:lpstr>
      <vt:lpstr>Prezentace aplikace PowerPoint</vt:lpstr>
      <vt:lpstr>Prezentace aplikace PowerPoint</vt:lpstr>
      <vt:lpstr>Zaposlouchej se do zvuků třídy, školy… a napiš, co vše můžeš slyšet.</vt:lpstr>
      <vt:lpstr>Vysvětli, co znamená dané slovo.</vt:lpstr>
      <vt:lpstr>Vysvětli, co znamená dané slovo.</vt:lpstr>
      <vt:lpstr>Vysvětli dané vyjmenované slovo:</vt:lpstr>
      <vt:lpstr>Vysvětli dané vyjmenované slovo.</vt:lpstr>
      <vt:lpstr>Vysvětli dané vyjmenované slovo: </vt:lpstr>
      <vt:lpstr>Vysvětli dané vyjmenované slovo: </vt:lpstr>
      <vt:lpstr>Vysvětli daná slova. Hledej synonyma: </vt:lpstr>
      <vt:lpstr>PAMATUJ!</vt:lpstr>
      <vt:lpstr>Prezentace aplikace PowerPoint</vt:lpstr>
      <vt:lpstr>PAMATUJ!!!</vt:lpstr>
      <vt:lpstr>Vysvětli dané vyjmenované slovo.</vt:lpstr>
      <vt:lpstr>Vysvětli dané vyjmenované slovo.</vt:lpstr>
      <vt:lpstr>Vysvětli dané vyjmenované slovo:</vt:lpstr>
      <vt:lpstr>Vysvětli dané vyjmenované slovo: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L</dc:title>
  <dc:creator>Rozalie</dc:creator>
  <cp:lastModifiedBy>Martin Králík</cp:lastModifiedBy>
  <cp:revision>21</cp:revision>
  <dcterms:created xsi:type="dcterms:W3CDTF">2010-11-05T20:34:29Z</dcterms:created>
  <dcterms:modified xsi:type="dcterms:W3CDTF">2012-03-15T22:25:08Z</dcterms:modified>
</cp:coreProperties>
</file>