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6" r:id="rId3"/>
    <p:sldId id="263" r:id="rId4"/>
    <p:sldId id="260" r:id="rId5"/>
    <p:sldId id="262" r:id="rId6"/>
    <p:sldId id="264" r:id="rId7"/>
    <p:sldId id="265" r:id="rId8"/>
    <p:sldId id="266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621" autoAdjust="0"/>
  </p:normalViewPr>
  <p:slideViewPr>
    <p:cSldViewPr>
      <p:cViewPr varScale="1">
        <p:scale>
          <a:sx n="103" d="100"/>
          <a:sy n="103" d="100"/>
        </p:scale>
        <p:origin x="-121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6B56141-4893-4D6B-83B9-E9CAF0799437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C9DFD44-FF48-44D2-9C68-311BCD8DC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142984"/>
            <a:ext cx="5360708" cy="40005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71802" y="5634722"/>
            <a:ext cx="30194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dirty="0" smtClean="0">
                <a:solidFill>
                  <a:prstClr val="black"/>
                </a:solidFill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</a:rPr>
              <a:t>ceskaposta.cz</a:t>
            </a:r>
            <a:r>
              <a:rPr lang="cs-CZ" sz="1600" dirty="0" smtClean="0">
                <a:solidFill>
                  <a:prstClr val="black"/>
                </a:solidFill>
              </a:rPr>
              <a:t>/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ostup 6"/>
          <p:cNvSpPr/>
          <p:nvPr/>
        </p:nvSpPr>
        <p:spPr>
          <a:xfrm>
            <a:off x="785786" y="1000108"/>
            <a:ext cx="7429552" cy="4643470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85861"/>
            <a:ext cx="7772400" cy="164307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572008"/>
            <a:ext cx="138546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714488"/>
            <a:ext cx="4450763" cy="3322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válný popisek 4"/>
          <p:cNvSpPr/>
          <p:nvPr/>
        </p:nvSpPr>
        <p:spPr>
          <a:xfrm>
            <a:off x="1357290" y="2285992"/>
            <a:ext cx="3571900" cy="2428892"/>
          </a:xfrm>
          <a:prstGeom prst="wedgeEllipseCallout">
            <a:avLst>
              <a:gd name="adj1" fmla="val -40098"/>
              <a:gd name="adj2" fmla="val 80224"/>
            </a:avLst>
          </a:prstGeom>
          <a:solidFill>
            <a:schemeClr val="accent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AHOJ,</a:t>
            </a:r>
          </a:p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JSEM RÁDA, ŽE SPOLU ODHALÍME CESTU DOPISU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ostup 6"/>
          <p:cNvSpPr/>
          <p:nvPr/>
        </p:nvSpPr>
        <p:spPr>
          <a:xfrm>
            <a:off x="928662" y="1000108"/>
            <a:ext cx="7286676" cy="435771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Dopis vlož do obálky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 rot="18578134">
            <a:off x="2330831" y="-615307"/>
            <a:ext cx="4957054" cy="6604214"/>
          </a:xfrm>
          <a:prstGeom prst="rect">
            <a:avLst/>
          </a:prstGeom>
          <a:noFill/>
          <a:ln w="9525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scene3d>
            <a:camera prst="isometricLeftDown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ostup 6"/>
          <p:cNvSpPr/>
          <p:nvPr/>
        </p:nvSpPr>
        <p:spPr>
          <a:xfrm>
            <a:off x="785786" y="1142984"/>
            <a:ext cx="7429552" cy="4572032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85861"/>
            <a:ext cx="7772400" cy="164307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572008"/>
            <a:ext cx="138546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válný popisek 4"/>
          <p:cNvSpPr/>
          <p:nvPr/>
        </p:nvSpPr>
        <p:spPr>
          <a:xfrm>
            <a:off x="1285852" y="2357430"/>
            <a:ext cx="3786214" cy="2571768"/>
          </a:xfrm>
          <a:prstGeom prst="wedgeEllipseCallout">
            <a:avLst>
              <a:gd name="adj1" fmla="val -40098"/>
              <a:gd name="adj2" fmla="val 80224"/>
            </a:avLst>
          </a:prstGeom>
          <a:solidFill>
            <a:schemeClr val="accent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PRAVÉHO ROHU NALEP ZNÁMKU. </a:t>
            </a:r>
          </a:p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JEJÍ HODNOTA JE</a:t>
            </a:r>
          </a:p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 KORUN.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357298"/>
            <a:ext cx="1524000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ostup 6"/>
          <p:cNvSpPr/>
          <p:nvPr/>
        </p:nvSpPr>
        <p:spPr>
          <a:xfrm>
            <a:off x="785786" y="1142984"/>
            <a:ext cx="7429552" cy="4572032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85861"/>
            <a:ext cx="7772400" cy="164307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000504"/>
            <a:ext cx="7772400" cy="2071702"/>
          </a:xfrm>
          <a:noFill/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                                                 </a:t>
            </a:r>
            <a:r>
              <a:rPr lang="cs-CZ" sz="2400" b="1" dirty="0" smtClean="0"/>
              <a:t>Hana  Veselá</a:t>
            </a:r>
            <a:endParaRPr lang="cs-CZ" b="1" dirty="0" smtClean="0"/>
          </a:p>
          <a:p>
            <a:pPr algn="l"/>
            <a:r>
              <a:rPr lang="cs-CZ" b="1" dirty="0" smtClean="0"/>
              <a:t>                                                 </a:t>
            </a:r>
            <a:r>
              <a:rPr lang="cs-CZ" sz="2400" b="1" dirty="0" smtClean="0"/>
              <a:t>Květinová 10</a:t>
            </a:r>
            <a:endParaRPr lang="cs-CZ" b="1" dirty="0" smtClean="0"/>
          </a:p>
          <a:p>
            <a:pPr algn="l"/>
            <a:r>
              <a:rPr lang="cs-CZ" b="1" dirty="0" smtClean="0"/>
              <a:t>                                 </a:t>
            </a:r>
            <a:r>
              <a:rPr lang="cs-CZ" sz="2400" b="1" dirty="0" smtClean="0"/>
              <a:t>360 00  Brno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572008"/>
            <a:ext cx="138546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válný popisek 4"/>
          <p:cNvSpPr/>
          <p:nvPr/>
        </p:nvSpPr>
        <p:spPr>
          <a:xfrm>
            <a:off x="1357290" y="2357430"/>
            <a:ext cx="3571900" cy="2286016"/>
          </a:xfrm>
          <a:prstGeom prst="wedgeEllipseCallout">
            <a:avLst>
              <a:gd name="adj1" fmla="val -40098"/>
              <a:gd name="adj2" fmla="val 80224"/>
            </a:avLst>
          </a:prstGeom>
          <a:solidFill>
            <a:schemeClr val="accent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ZNÁŠ ADRESU?</a:t>
            </a:r>
          </a:p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JMÉNO</a:t>
            </a:r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ULICE, ČÍSLO</a:t>
            </a:r>
          </a:p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MĚSTO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357298"/>
            <a:ext cx="1524000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Chceš poslat balík?</a:t>
            </a:r>
            <a:endParaRPr lang="cs-CZ" dirty="0"/>
          </a:p>
        </p:txBody>
      </p:sp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2976" y="928670"/>
            <a:ext cx="6795768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3357562"/>
            <a:ext cx="8183880" cy="235745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http://www.</a:t>
            </a:r>
            <a:r>
              <a:rPr lang="cs-CZ" sz="3200" dirty="0" err="1" smtClean="0"/>
              <a:t>ceskaposta.cz</a:t>
            </a:r>
            <a:r>
              <a:rPr lang="cs-CZ" sz="3200" dirty="0" smtClean="0"/>
              <a:t>/</a:t>
            </a:r>
            <a:r>
              <a:rPr lang="cs-CZ" sz="3200" dirty="0" err="1" smtClean="0"/>
              <a:t>assets</a:t>
            </a:r>
            <a:r>
              <a:rPr lang="cs-CZ" sz="3200" dirty="0" smtClean="0"/>
              <a:t>/</a:t>
            </a:r>
            <a:r>
              <a:rPr lang="cs-CZ" sz="3200" dirty="0" err="1" smtClean="0"/>
              <a:t>nastroje</a:t>
            </a:r>
            <a:r>
              <a:rPr lang="cs-CZ" sz="3200" dirty="0" smtClean="0"/>
              <a:t>/</a:t>
            </a:r>
            <a:r>
              <a:rPr lang="cs-CZ" sz="3200" dirty="0" err="1" smtClean="0"/>
              <a:t>podaci</a:t>
            </a:r>
            <a:r>
              <a:rPr lang="cs-CZ" sz="3200" dirty="0" smtClean="0"/>
              <a:t>_</a:t>
            </a:r>
            <a:r>
              <a:rPr lang="cs-CZ" sz="3200" dirty="0" err="1" smtClean="0"/>
              <a:t>listek.pdf</a:t>
            </a:r>
            <a:endParaRPr lang="cs-CZ" sz="3200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29256" y="857232"/>
            <a:ext cx="2798877" cy="3429024"/>
          </a:xfrm>
          <a:prstGeom prst="rect">
            <a:avLst/>
          </a:prstGeom>
          <a:noFill/>
          <a:ln w="53975">
            <a:solidFill>
              <a:schemeClr val="bg1">
                <a:lumMod val="50000"/>
                <a:alpha val="50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857496"/>
            <a:ext cx="138546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válný popisek 7"/>
          <p:cNvSpPr/>
          <p:nvPr/>
        </p:nvSpPr>
        <p:spPr>
          <a:xfrm>
            <a:off x="1500166" y="928670"/>
            <a:ext cx="3714776" cy="2214578"/>
          </a:xfrm>
          <a:prstGeom prst="wedgeEllipseCallout">
            <a:avLst>
              <a:gd name="adj1" fmla="val -33912"/>
              <a:gd name="adj2" fmla="val 70118"/>
            </a:avLst>
          </a:prstGeom>
          <a:solidFill>
            <a:schemeClr val="accent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K BALÍKU VYPLŇ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PODACÍ LÍSTEK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Zajdi na poštu </a:t>
            </a:r>
            <a:r>
              <a:rPr lang="cs-CZ" sz="4400" dirty="0" smtClean="0">
                <a:sym typeface="Wingdings" pitchFamily="2" charset="2"/>
              </a:rPr>
              <a:t></a:t>
            </a:r>
            <a:r>
              <a:rPr lang="cs-CZ" dirty="0" smtClean="0">
                <a:sym typeface="Wingdings" pitchFamily="2" charset="2"/>
              </a:rPr>
              <a:t/>
            </a:r>
            <a:br>
              <a:rPr lang="cs-CZ" dirty="0" smtClean="0">
                <a:sym typeface="Wingdings" pitchFamily="2" charset="2"/>
              </a:rPr>
            </a:br>
            <a:r>
              <a:rPr lang="cs-CZ" dirty="0" smtClean="0">
                <a:sym typeface="Wingdings" pitchFamily="2" charset="2"/>
              </a:rPr>
              <a:t>                Pošta v Karviné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57290" y="571480"/>
            <a:ext cx="6461650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http://www.</a:t>
            </a:r>
            <a:r>
              <a:rPr lang="cs-CZ" sz="1600" dirty="0" err="1" smtClean="0"/>
              <a:t>pdclipart.org</a:t>
            </a:r>
            <a:r>
              <a:rPr lang="cs-CZ" sz="1600" dirty="0" smtClean="0"/>
              <a:t>/</a:t>
            </a:r>
            <a:r>
              <a:rPr lang="cs-CZ" sz="1600" dirty="0" err="1" smtClean="0"/>
              <a:t>albums</a:t>
            </a:r>
            <a:r>
              <a:rPr lang="cs-CZ" sz="1600" dirty="0" smtClean="0"/>
              <a:t>/</a:t>
            </a:r>
            <a:r>
              <a:rPr lang="cs-CZ" sz="1600" dirty="0" err="1" smtClean="0"/>
              <a:t>People</a:t>
            </a:r>
            <a:r>
              <a:rPr lang="cs-CZ" sz="1600" dirty="0" smtClean="0"/>
              <a:t>__</a:t>
            </a:r>
            <a:r>
              <a:rPr lang="cs-CZ" sz="1600" dirty="0" err="1" smtClean="0"/>
              <a:t>Female</a:t>
            </a:r>
            <a:r>
              <a:rPr lang="cs-CZ" sz="1600" dirty="0" smtClean="0"/>
              <a:t>/</a:t>
            </a:r>
            <a:r>
              <a:rPr lang="cs-CZ" sz="1600" dirty="0" err="1" smtClean="0"/>
              <a:t>thumb</a:t>
            </a:r>
            <a:r>
              <a:rPr lang="cs-CZ" sz="1600" dirty="0" smtClean="0"/>
              <a:t>_</a:t>
            </a:r>
            <a:r>
              <a:rPr lang="cs-CZ" sz="1600" dirty="0" err="1" smtClean="0"/>
              <a:t>blue</a:t>
            </a:r>
            <a:r>
              <a:rPr lang="cs-CZ" sz="1600" dirty="0" smtClean="0"/>
              <a:t>_girl_</a:t>
            </a:r>
            <a:r>
              <a:rPr lang="cs-CZ" sz="1600" dirty="0" err="1" smtClean="0"/>
              <a:t>full.png</a:t>
            </a:r>
            <a:endParaRPr lang="cs-CZ" sz="1600" dirty="0" smtClean="0"/>
          </a:p>
          <a:p>
            <a:r>
              <a:rPr lang="cs-CZ" sz="1600" dirty="0" smtClean="0"/>
              <a:t>http://img.aktualne.centrum.cz/106/52/1065269-ceska-pota-logo.jpgv</a:t>
            </a:r>
          </a:p>
          <a:p>
            <a:r>
              <a:rPr lang="cs-CZ" sz="1600" dirty="0" smtClean="0"/>
              <a:t>http://cs.wikipedia.org/wiki/Soubor:Postovni_schranka.jpg</a:t>
            </a:r>
          </a:p>
          <a:p>
            <a:r>
              <a:rPr lang="cs-CZ" sz="1600" dirty="0" smtClean="0"/>
              <a:t>http://shop.sberatel.net/zbozi/mistrovstvi-sveta-v-lednim-hokeji-nemecko-2010-zla-img-2465-znamky-cr-s.jpg</a:t>
            </a:r>
          </a:p>
          <a:p>
            <a:r>
              <a:rPr lang="cs-CZ" sz="1600" dirty="0" smtClean="0"/>
              <a:t>http://www.</a:t>
            </a:r>
            <a:r>
              <a:rPr lang="cs-CZ" sz="1600" dirty="0" err="1" smtClean="0"/>
              <a:t>ceskyjezisek.cz</a:t>
            </a:r>
            <a:r>
              <a:rPr lang="cs-CZ" sz="1600" dirty="0" smtClean="0"/>
              <a:t>/</a:t>
            </a:r>
            <a:r>
              <a:rPr lang="cs-CZ" sz="1600" dirty="0" err="1" smtClean="0"/>
              <a:t>download</a:t>
            </a:r>
            <a:r>
              <a:rPr lang="cs-CZ" sz="1600" dirty="0" smtClean="0"/>
              <a:t>/dopis-</a:t>
            </a:r>
            <a:r>
              <a:rPr lang="cs-CZ" sz="1600" dirty="0" err="1" smtClean="0"/>
              <a:t>jeziskovi</a:t>
            </a:r>
            <a:r>
              <a:rPr lang="cs-CZ" sz="1600" dirty="0" smtClean="0"/>
              <a:t>-2011.jpg</a:t>
            </a:r>
          </a:p>
          <a:p>
            <a:r>
              <a:rPr lang="cs-CZ" sz="1600" dirty="0" smtClean="0"/>
              <a:t>http://cs.wikipedia.org/wiki/Soubor:Podac%C3%AD_l%C3%ADstek.jpg</a:t>
            </a:r>
          </a:p>
          <a:p>
            <a:r>
              <a:rPr lang="cs-CZ" sz="1600" dirty="0" smtClean="0"/>
              <a:t>http://</a:t>
            </a:r>
            <a:r>
              <a:rPr lang="cs-CZ" sz="1600" dirty="0" smtClean="0"/>
              <a:t>www.</a:t>
            </a:r>
            <a:r>
              <a:rPr lang="cs-CZ" sz="1600" dirty="0" err="1" smtClean="0"/>
              <a:t>ceskaposta.cz</a:t>
            </a:r>
            <a:r>
              <a:rPr lang="cs-CZ" sz="1600" dirty="0" smtClean="0"/>
              <a:t>/</a:t>
            </a:r>
            <a:r>
              <a:rPr lang="cs-CZ" sz="1600" dirty="0" err="1" smtClean="0"/>
              <a:t>assets</a:t>
            </a:r>
            <a:r>
              <a:rPr lang="cs-CZ" sz="1600" dirty="0" smtClean="0"/>
              <a:t>/</a:t>
            </a:r>
            <a:r>
              <a:rPr lang="cs-CZ" sz="1600" dirty="0" err="1" smtClean="0"/>
              <a:t>nastroje</a:t>
            </a:r>
            <a:r>
              <a:rPr lang="cs-CZ" sz="1600" dirty="0" smtClean="0"/>
              <a:t>/</a:t>
            </a:r>
            <a:r>
              <a:rPr lang="cs-CZ" sz="1600" dirty="0" err="1" smtClean="0"/>
              <a:t>podaci</a:t>
            </a:r>
            <a:r>
              <a:rPr lang="cs-CZ" sz="1600" dirty="0" smtClean="0"/>
              <a:t>_</a:t>
            </a:r>
            <a:r>
              <a:rPr lang="cs-CZ" sz="1600" smtClean="0"/>
              <a:t>listek.pdf</a:t>
            </a:r>
            <a:endParaRPr lang="cs-CZ" sz="1600" dirty="0" smtClean="0"/>
          </a:p>
          <a:p>
            <a:r>
              <a:rPr lang="cs-CZ" sz="1600" dirty="0" smtClean="0"/>
              <a:t>http://</a:t>
            </a:r>
            <a:r>
              <a:rPr lang="cs-CZ" sz="1600" dirty="0" smtClean="0"/>
              <a:t>foto.mapy.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original</a:t>
            </a:r>
            <a:r>
              <a:rPr lang="cs-CZ" sz="1600" dirty="0" smtClean="0"/>
              <a:t>?id=130450</a:t>
            </a:r>
          </a:p>
          <a:p>
            <a:r>
              <a:rPr lang="cs-CZ" sz="1600" dirty="0" smtClean="0"/>
              <a:t>http://www.</a:t>
            </a:r>
            <a:r>
              <a:rPr lang="cs-CZ" sz="1600" dirty="0" err="1" smtClean="0"/>
              <a:t>ceskaposta.cz</a:t>
            </a:r>
            <a:r>
              <a:rPr lang="cs-CZ" sz="1600" dirty="0" smtClean="0"/>
              <a:t>/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228</TotalTime>
  <Words>100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Snímek 2</vt:lpstr>
      <vt:lpstr>Dopis vlož do obálky</vt:lpstr>
      <vt:lpstr>Snímek 4</vt:lpstr>
      <vt:lpstr>Snímek 5</vt:lpstr>
      <vt:lpstr>Chceš poslat balík?</vt:lpstr>
      <vt:lpstr>http://www.ceskaposta.cz/assets/nastroje/podaci_listek.pdf</vt:lpstr>
      <vt:lpstr>Zajdi na poštu                  Pošta v Karviné</vt:lpstr>
      <vt:lpstr>Použité zdroje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 </dc:creator>
  <cp:lastModifiedBy>Petr</cp:lastModifiedBy>
  <cp:revision>32</cp:revision>
  <dcterms:created xsi:type="dcterms:W3CDTF">2012-01-14T11:41:14Z</dcterms:created>
  <dcterms:modified xsi:type="dcterms:W3CDTF">2012-01-15T06:46:52Z</dcterms:modified>
</cp:coreProperties>
</file>