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43932-9D7E-45F2-86BF-21A6154CC9E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DFFB2-30ED-4BC1-926E-81787085C7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VYJMENOVANÁ SLOVA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ZÁŘÍ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7564" y="390971"/>
            <a:ext cx="784887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VY_12_INOVACE_08_VYJMENOVANÁ-SLOVA-L,B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Vyjmenovaná slova po </a:t>
            </a:r>
            <a:r>
              <a:rPr lang="cs-CZ" sz="4000" dirty="0" smtClean="0"/>
              <a:t>L, B</a:t>
            </a:r>
            <a:endParaRPr lang="cs-CZ" sz="4000" dirty="0" smtClean="0"/>
          </a:p>
          <a:p>
            <a:pPr algn="ctr"/>
            <a:r>
              <a:rPr lang="cs-CZ" sz="3600" dirty="0" smtClean="0"/>
              <a:t>4</a:t>
            </a:r>
            <a:r>
              <a:rPr lang="cs-CZ" sz="3600" dirty="0" smtClean="0"/>
              <a:t>. 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procvičuje pravopis vyjmenovaných slov a slov příbuzných.</a:t>
            </a:r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3" name="Obrázek 2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</a:t>
            </a:r>
            <a:r>
              <a:rPr lang="cs-CZ" dirty="0" smtClean="0"/>
              <a:t>, í / y, ý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348880"/>
            <a:ext cx="9144000" cy="26642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195736" y="3068960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pl</a:t>
            </a:r>
            <a:r>
              <a:rPr lang="cs-CZ" sz="2400" dirty="0" smtClean="0"/>
              <a:t>_</a:t>
            </a:r>
            <a:r>
              <a:rPr lang="cs-CZ" sz="2400" dirty="0" err="1" smtClean="0"/>
              <a:t>tvat</a:t>
            </a:r>
            <a:r>
              <a:rPr lang="cs-CZ" sz="2400" dirty="0" smtClean="0"/>
              <a:t> časem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306896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pl</a:t>
            </a:r>
            <a:r>
              <a:rPr lang="cs-CZ" sz="2400" dirty="0" smtClean="0"/>
              <a:t>_</a:t>
            </a:r>
            <a:r>
              <a:rPr lang="cs-CZ" sz="2400" dirty="0" err="1" smtClean="0"/>
              <a:t>šový</a:t>
            </a:r>
            <a:r>
              <a:rPr lang="cs-CZ" sz="2400" dirty="0" smtClean="0"/>
              <a:t> medvěd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321297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pel_</a:t>
            </a:r>
            <a:r>
              <a:rPr lang="cs-CZ" sz="2400" dirty="0" err="1" smtClean="0"/>
              <a:t>něk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24328" y="3068960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ml_</a:t>
            </a:r>
            <a:r>
              <a:rPr lang="cs-CZ" sz="2400" dirty="0" err="1" smtClean="0"/>
              <a:t>nek</a:t>
            </a:r>
            <a:r>
              <a:rPr lang="cs-CZ" sz="2400" dirty="0" smtClean="0"/>
              <a:t> na kávu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</a:t>
            </a:r>
            <a:r>
              <a:rPr lang="cs-CZ" dirty="0" smtClean="0"/>
              <a:t>, í / y, ý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76872"/>
            <a:ext cx="9144000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195736" y="3068960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pták l_</a:t>
            </a:r>
            <a:r>
              <a:rPr lang="cs-CZ" sz="2400" dirty="0" err="1" smtClean="0"/>
              <a:t>ska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3068960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l_</a:t>
            </a:r>
            <a:r>
              <a:rPr lang="cs-CZ" sz="2400" dirty="0" err="1" smtClean="0"/>
              <a:t>žovat</a:t>
            </a:r>
            <a:r>
              <a:rPr lang="cs-CZ" sz="2400" dirty="0" smtClean="0"/>
              <a:t> v Krkonoších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3068960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/>
              <a:t>z</a:t>
            </a:r>
            <a:r>
              <a:rPr lang="cs-CZ" sz="2400" dirty="0" err="1" smtClean="0"/>
              <a:t>ál</a:t>
            </a:r>
            <a:r>
              <a:rPr lang="cs-CZ" sz="2400" dirty="0" smtClean="0"/>
              <a:t>_</a:t>
            </a:r>
            <a:r>
              <a:rPr lang="cs-CZ" sz="2400" dirty="0" err="1" smtClean="0"/>
              <a:t>vka</a:t>
            </a:r>
            <a:r>
              <a:rPr lang="cs-CZ" sz="2400" dirty="0" smtClean="0"/>
              <a:t> na salát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3068960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nal</a:t>
            </a:r>
            <a:r>
              <a:rPr lang="cs-CZ" sz="2400" dirty="0" smtClean="0"/>
              <a:t>_čit obličej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</a:t>
            </a:r>
            <a:r>
              <a:rPr lang="cs-CZ" dirty="0" smtClean="0"/>
              <a:t>, í / y, ý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60848"/>
            <a:ext cx="914400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195736" y="2852936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l_</a:t>
            </a:r>
            <a:r>
              <a:rPr lang="cs-CZ" sz="2400" dirty="0" err="1" smtClean="0"/>
              <a:t>skový</a:t>
            </a:r>
            <a:r>
              <a:rPr lang="cs-CZ" sz="2400" dirty="0" smtClean="0"/>
              <a:t> ořech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2852936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v</a:t>
            </a:r>
            <a:r>
              <a:rPr lang="cs-CZ" sz="2400" dirty="0" smtClean="0"/>
              <a:t>ůně se l_ne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2852936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pob</a:t>
            </a:r>
            <a:r>
              <a:rPr lang="cs-CZ" sz="2400" dirty="0" smtClean="0"/>
              <a:t>_t ve Vol_ni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2852936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pl</a:t>
            </a:r>
            <a:r>
              <a:rPr lang="cs-CZ" sz="2400" dirty="0" smtClean="0"/>
              <a:t>_</a:t>
            </a:r>
            <a:r>
              <a:rPr lang="cs-CZ" sz="2400" dirty="0" err="1" smtClean="0"/>
              <a:t>tký</a:t>
            </a:r>
            <a:r>
              <a:rPr lang="cs-CZ" sz="2400" dirty="0" smtClean="0"/>
              <a:t> talíř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125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Doplň i, í / y, ý:</vt:lpstr>
      <vt:lpstr>Doplň i, í / y, ý:</vt:lpstr>
      <vt:lpstr>Doplň i, í / y, ý: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Rozalie</dc:creator>
  <cp:lastModifiedBy>Martin Králík</cp:lastModifiedBy>
  <cp:revision>10</cp:revision>
  <dcterms:created xsi:type="dcterms:W3CDTF">2010-11-06T19:36:16Z</dcterms:created>
  <dcterms:modified xsi:type="dcterms:W3CDTF">2012-03-15T22:46:24Z</dcterms:modified>
</cp:coreProperties>
</file>