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66" r:id="rId2"/>
    <p:sldId id="264" r:id="rId3"/>
    <p:sldId id="257" r:id="rId4"/>
    <p:sldId id="258" r:id="rId5"/>
    <p:sldId id="259" r:id="rId6"/>
    <p:sldId id="260" r:id="rId7"/>
    <p:sldId id="261" r:id="rId8"/>
    <p:sldId id="265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8D34546-F389-4CC5-8902-4FE0D1B95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43321-DCF3-4FC3-B7C1-27EE3A694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AA50697-EDC5-4E34-BD44-35D130F7527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1B8B83A-578C-4957-9640-022AB7C0C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201E042-BEB8-4167-ABBE-D7903480FB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C5442-AA94-4C45-A72F-4B1DF541DC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7B71F8D-76DC-41F9-8470-F9DD35A544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60BDD35-615E-4D78-B088-BC5DE5B8A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2EF36A8-8D85-450F-B8E2-7BDA1EDCA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99F49-601E-4E57-BC9E-846EA42E4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4AABD-78ED-4E41-9ABF-02FB32953F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162050" y="62436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6576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042150" y="62436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B7E8C39-B4B2-42DF-8218-5954B5938F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1FEBA7D-F912-442C-8912-B26EAD3D6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54225" y="119063"/>
          <a:ext cx="4929188" cy="6780212"/>
        </p:xfrm>
        <a:graphic>
          <a:graphicData uri="http://schemas.openxmlformats.org/presentationml/2006/ole">
            <p:oleObj spid="_x0000_s1026" name="Dokument" r:id="rId3" imgW="5889940" imgH="8131308" progId="Word.Document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67744" y="2060848"/>
            <a:ext cx="6172200" cy="1894362"/>
          </a:xfrm>
        </p:spPr>
        <p:txBody>
          <a:bodyPr/>
          <a:lstStyle/>
          <a:p>
            <a:r>
              <a:rPr lang="cs-CZ" sz="4400" dirty="0" smtClean="0"/>
              <a:t>Informatika</a:t>
            </a:r>
            <a:endParaRPr lang="cs-CZ" sz="4400" dirty="0"/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67744" y="4149080"/>
            <a:ext cx="6172200" cy="1371600"/>
          </a:xfrm>
        </p:spPr>
        <p:txBody>
          <a:bodyPr>
            <a:normAutofit/>
          </a:bodyPr>
          <a:lstStyle/>
          <a:p>
            <a:r>
              <a:rPr lang="cs-CZ" dirty="0" smtClean="0"/>
              <a:t>STAV POČÍTAČE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00192" y="5805264"/>
            <a:ext cx="28438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Pro: ISŠ Semily </a:t>
            </a:r>
          </a:p>
          <a:p>
            <a:r>
              <a:rPr lang="cs-CZ" dirty="0" smtClean="0"/>
              <a:t>Zpracoval:  Vít Rutkovský</a:t>
            </a:r>
          </a:p>
          <a:p>
            <a:r>
              <a:rPr lang="cs-CZ" dirty="0" smtClean="0"/>
              <a:t>Datum</a:t>
            </a:r>
            <a:r>
              <a:rPr lang="cs-CZ" smtClean="0"/>
              <a:t>: 3.září 2012 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OBSAH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068960"/>
            <a:ext cx="8229600" cy="3385848"/>
          </a:xfrm>
        </p:spPr>
        <p:txBody>
          <a:bodyPr/>
          <a:lstStyle/>
          <a:p>
            <a:r>
              <a:rPr lang="cs-CZ" dirty="0"/>
              <a:t>Zapnutí počítače</a:t>
            </a:r>
          </a:p>
          <a:p>
            <a:r>
              <a:rPr lang="cs-CZ" dirty="0"/>
              <a:t>Vypnutí počítače</a:t>
            </a:r>
          </a:p>
          <a:p>
            <a:r>
              <a:rPr lang="cs-CZ" dirty="0"/>
              <a:t>Restart</a:t>
            </a:r>
          </a:p>
          <a:p>
            <a:r>
              <a:rPr lang="cs-CZ" dirty="0"/>
              <a:t>Hibernace a spánek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Zapnutí počítače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003800" y="1989138"/>
            <a:ext cx="3810000" cy="4114800"/>
          </a:xfrm>
        </p:spPr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cs-CZ" sz="1800"/>
              <a:t>Stisk tlačítka POWER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1800"/>
              <a:t>Kontrola KLÁVESNICE</a:t>
            </a:r>
            <a:endParaRPr lang="en-US" sz="1800"/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1800"/>
              <a:t>Kontrola paměti RAM a PROCESORU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1800"/>
              <a:t>Kontrola PEVNÉHO DISKU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1800"/>
              <a:t>Vyhledání a spuštění OPERAČNÍHO SYSTÉMU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1800"/>
              <a:t> </a:t>
            </a:r>
            <a:r>
              <a:rPr lang="en-US" sz="1800"/>
              <a:t>&gt;&gt;</a:t>
            </a:r>
            <a:r>
              <a:rPr lang="cs-CZ" sz="1800"/>
              <a:t>(přihlášení profilu)</a:t>
            </a:r>
            <a:r>
              <a:rPr lang="en-US" sz="1800"/>
              <a:t>&lt;&lt;</a:t>
            </a:r>
            <a:endParaRPr lang="cs-CZ" sz="1800"/>
          </a:p>
        </p:txBody>
      </p:sp>
      <p:pic>
        <p:nvPicPr>
          <p:cNvPr id="105476" name="Picture 4" descr="ca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2988" y="2492375"/>
            <a:ext cx="2133600" cy="381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Šipka doleva 4"/>
          <p:cNvSpPr/>
          <p:nvPr/>
        </p:nvSpPr>
        <p:spPr>
          <a:xfrm rot="18727805">
            <a:off x="2701397" y="3257017"/>
            <a:ext cx="2250423" cy="720080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utkovskyv\AppData\Local\Microsoft\Windows\Temporary Internet Files\Content.IE5\F9UA4I2J\MC90044142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88640"/>
            <a:ext cx="3052707" cy="3052707"/>
          </a:xfrm>
          <a:prstGeom prst="rect">
            <a:avLst/>
          </a:prstGeom>
          <a:noFill/>
        </p:spPr>
      </p:pic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Vypnutí počítače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US"/>
              <a:t>Ukon</a:t>
            </a:r>
            <a:r>
              <a:rPr lang="cs-CZ"/>
              <a:t>čení práce spuštěných programů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/>
              <a:t>Ukončení stahování aktualizací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/>
              <a:t>Odhlášení profilu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/>
              <a:t>Umožnění provedení aktualizací s následným automatickým vypnutím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/>
              <a:t>Potvrzení vypnutí 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Restart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Řízený </a:t>
            </a:r>
            <a:r>
              <a:rPr lang="cs-CZ" sz="2800" dirty="0"/>
              <a:t>restart – ukončení všech spuštěných programů (kromě aplikací na pozadí)</a:t>
            </a:r>
            <a:br>
              <a:rPr lang="cs-CZ" sz="2800" dirty="0"/>
            </a:br>
            <a:r>
              <a:rPr lang="cs-CZ" sz="2800" dirty="0"/>
              <a:t>nabídka START-Vypnutí-Restart</a:t>
            </a:r>
          </a:p>
          <a:p>
            <a:r>
              <a:rPr lang="cs-CZ" sz="2800" dirty="0"/>
              <a:t>Tvrdý restart – využívá se při </a:t>
            </a:r>
            <a:r>
              <a:rPr lang="cs-CZ" sz="2800" u="sng" dirty="0"/>
              <a:t>absolutním</a:t>
            </a:r>
            <a:r>
              <a:rPr lang="cs-CZ" sz="2800" dirty="0"/>
              <a:t> zamrznutí systému</a:t>
            </a:r>
            <a:br>
              <a:rPr lang="cs-CZ" sz="2800" dirty="0"/>
            </a:br>
            <a:r>
              <a:rPr lang="cs-CZ" sz="2800" dirty="0"/>
              <a:t>Stisk tlačítka RESTART na casu</a:t>
            </a:r>
          </a:p>
          <a:p>
            <a:r>
              <a:rPr lang="cs-CZ" sz="2800" dirty="0"/>
              <a:t>Tvrdému restartu by měl předcházet pokus o ukončení aplikace ve SPRÁVCI ÚLOH </a:t>
            </a:r>
            <a:br>
              <a:rPr lang="cs-CZ" sz="2800" dirty="0"/>
            </a:br>
            <a:r>
              <a:rPr lang="cs-CZ" sz="2800" dirty="0"/>
              <a:t>CTRL+ALT+DELETE – Spustit správce úloh</a:t>
            </a:r>
          </a:p>
        </p:txBody>
      </p:sp>
      <p:pic>
        <p:nvPicPr>
          <p:cNvPr id="2051" name="Picture 3" descr="C:\Users\rutkovskyv\AppData\Local\Microsoft\Windows\Temporary Internet Files\Content.IE5\5S7U0GTM\MP9003878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32656"/>
            <a:ext cx="2220807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Hibernace a spánek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2800"/>
              <a:t>Hibernace – uloží relaci a vypne počítač. Po jeho zapnutí může uživatel v relaci pokračovat.</a:t>
            </a:r>
          </a:p>
          <a:p>
            <a:r>
              <a:rPr lang="cs-CZ" sz="2800"/>
              <a:t>Spánek – ponechá relaci v paměti a uloží počítač do stavu nízké spotřeby energie, takže je možné rychle pokračovat v práci.</a:t>
            </a:r>
          </a:p>
          <a:p>
            <a:r>
              <a:rPr lang="cs-CZ" sz="2800"/>
              <a:t>Spořič displeje – přepne displej do stavu nízké spotřeby energie. Počítač zůstává v chodu.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utkovskyv\AppData\Local\Microsoft\Windows\Temporary Internet Files\Content.IE5\F9UA4I2J\MP9004018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2560" y="4258056"/>
            <a:ext cx="3901440" cy="2599944"/>
          </a:xfrm>
          <a:prstGeom prst="rect">
            <a:avLst/>
          </a:prstGeom>
          <a:noFill/>
        </p:spPr>
      </p:pic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476672"/>
            <a:ext cx="7992888" cy="6529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Přepnout uživatele, odhlásit uživatele</a:t>
            </a:r>
            <a:endParaRPr lang="cs-CZ" dirty="0"/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Přepnout – proběhne přihlášení jiného uživatele, ale na profilu původního uživatele jsou stále spuštěny programy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Odhlásit – proběhne úplné ukončení programů a odhlášení profilu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430</TotalTime>
  <Words>166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Talent</vt:lpstr>
      <vt:lpstr>Dokument aplikace Microsoft Office Word</vt:lpstr>
      <vt:lpstr>Snímek 1</vt:lpstr>
      <vt:lpstr>Informatika</vt:lpstr>
      <vt:lpstr>OBSAH</vt:lpstr>
      <vt:lpstr>Zapnutí počítače</vt:lpstr>
      <vt:lpstr>Vypnutí počítače</vt:lpstr>
      <vt:lpstr>Restart</vt:lpstr>
      <vt:lpstr>Hibernace a spánek</vt:lpstr>
      <vt:lpstr>Přepnout uživatele, odhlásit uživatele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 počítače</dc:title>
  <dc:creator>name</dc:creator>
  <cp:lastModifiedBy>rutkovskyv</cp:lastModifiedBy>
  <cp:revision>33</cp:revision>
  <cp:lastPrinted>1601-01-01T00:00:00Z</cp:lastPrinted>
  <dcterms:created xsi:type="dcterms:W3CDTF">2010-12-29T10:58:44Z</dcterms:created>
  <dcterms:modified xsi:type="dcterms:W3CDTF">2013-07-10T06:16:33Z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