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EAC9D-BCE2-44D6-B0B0-90B5D2BCD1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2F72A-9452-4C98-A278-D6411E477E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489ED-15A1-4877-B993-FC6AD12C1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D197AA-8F82-4E15-B49B-11F804D49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0BD17-595B-44EC-ABD6-D82D95649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6B85B-49B7-4FD6-93C0-DEE83A1767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DEE50-687F-4600-85FC-926CE4BAA4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B8EFC-741F-4728-B193-240D7D813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A932FE-89CD-4F60-8708-1A59E6817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1B7A7-1761-477C-9CA9-E6D17E6FDB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21ADA-77F8-4C22-A2FA-A27424D21D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9B3E5B-4B09-4F83-A4B3-C809AF5705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4C21D5-AFD0-4959-92DF-9703876B6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Tx">
  <p:cSld name="Nadpis, 2 obsahy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BAFBD7-DABE-41D9-8FEF-8B4E97EFC6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7822B6D7-C9A1-410E-B7FF-E7F862A7A6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84" r:id="rId2"/>
    <p:sldLayoutId id="2147483693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4" r:id="rId9"/>
    <p:sldLayoutId id="2147483690" r:id="rId10"/>
    <p:sldLayoutId id="2147483691" r:id="rId11"/>
    <p:sldLayoutId id="2147483695" r:id="rId12"/>
    <p:sldLayoutId id="2147483696" r:id="rId13"/>
    <p:sldLayoutId id="2147483697" r:id="rId14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nternet_map_1024.jpg" TargetMode="Externa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114550" y="0"/>
          <a:ext cx="4856163" cy="6756400"/>
        </p:xfrm>
        <a:graphic>
          <a:graphicData uri="http://schemas.openxmlformats.org/presentationml/2006/ole">
            <p:oleObj spid="_x0000_s1026" name="Dokument" r:id="rId3" imgW="5889940" imgH="8225057" progId="Word.Document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Informatika</a:t>
            </a:r>
            <a:endParaRPr lang="cs-CZ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33400" y="3228975"/>
            <a:ext cx="7854950" cy="1752600"/>
          </a:xfrm>
        </p:spPr>
        <p:txBody>
          <a:bodyPr/>
          <a:lstStyle/>
          <a:p>
            <a:pPr marR="0"/>
            <a:r>
              <a:rPr lang="cs-CZ" dirty="0" smtClean="0"/>
              <a:t>INTERNET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4797152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</a:t>
            </a:r>
            <a:endParaRPr lang="cs-CZ" dirty="0"/>
          </a:p>
        </p:txBody>
      </p:sp>
    </p:spTree>
  </p:cSld>
  <p:clrMapOvr>
    <a:masterClrMapping/>
  </p:clrMapOvr>
  <p:transition spd="slow">
    <p:wheel spokes="2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/>
          <a:lstStyle/>
          <a:p>
            <a:r>
              <a:rPr lang="cs-CZ" dirty="0" smtClean="0"/>
              <a:t>Obsah</a:t>
            </a:r>
          </a:p>
        </p:txBody>
      </p:sp>
      <p:sp>
        <p:nvSpPr>
          <p:cNvPr id="9219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67544" y="2564904"/>
            <a:ext cx="4038600" cy="2764904"/>
          </a:xfrm>
        </p:spPr>
        <p:txBody>
          <a:bodyPr/>
          <a:lstStyle/>
          <a:p>
            <a:r>
              <a:rPr lang="cs-CZ" sz="2800" dirty="0" smtClean="0"/>
              <a:t>Historie a princip</a:t>
            </a:r>
          </a:p>
          <a:p>
            <a:r>
              <a:rPr lang="cs-CZ" sz="2800" dirty="0" smtClean="0"/>
              <a:t>Způsoby připojení</a:t>
            </a:r>
          </a:p>
          <a:p>
            <a:r>
              <a:rPr lang="cs-CZ" sz="2800" dirty="0" smtClean="0"/>
              <a:t>Možnosti internetu</a:t>
            </a:r>
          </a:p>
          <a:p>
            <a:r>
              <a:rPr lang="cs-CZ" sz="2800" dirty="0" smtClean="0"/>
              <a:t>Otázky a úkoly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2924944"/>
            <a:ext cx="4038600" cy="3201219"/>
          </a:xfrm>
        </p:spPr>
        <p:txBody>
          <a:bodyPr/>
          <a:lstStyle/>
          <a:p>
            <a:r>
              <a:rPr lang="cs-CZ" dirty="0" smtClean="0">
                <a:hlinkClick r:id="rId2"/>
              </a:rPr>
              <a:t>internet</a:t>
            </a:r>
            <a:endParaRPr lang="cs-CZ" dirty="0"/>
          </a:p>
        </p:txBody>
      </p:sp>
      <p:sp>
        <p:nvSpPr>
          <p:cNvPr id="2050" name="Infopage"/>
          <p:cNvSpPr>
            <a:spLocks noEditPoints="1" noChangeArrowheads="1"/>
          </p:cNvSpPr>
          <p:nvPr/>
        </p:nvSpPr>
        <p:spPr bwMode="auto">
          <a:xfrm>
            <a:off x="6444208" y="4077072"/>
            <a:ext cx="1352550" cy="1895475"/>
          </a:xfrm>
          <a:custGeom>
            <a:avLst/>
            <a:gdLst>
              <a:gd name="T0" fmla="*/ 10757 w 21600"/>
              <a:gd name="T1" fmla="*/ 21632 h 21600"/>
              <a:gd name="T2" fmla="*/ 85 w 21600"/>
              <a:gd name="T3" fmla="*/ 10849 h 21600"/>
              <a:gd name="T4" fmla="*/ 10757 w 21600"/>
              <a:gd name="T5" fmla="*/ 81 h 21600"/>
              <a:gd name="T6" fmla="*/ 21706 w 21600"/>
              <a:gd name="T7" fmla="*/ 10652 h 21600"/>
              <a:gd name="T8" fmla="*/ 10757 w 21600"/>
              <a:gd name="T9" fmla="*/ 21632 h 21600"/>
              <a:gd name="T10" fmla="*/ 0 w 21600"/>
              <a:gd name="T11" fmla="*/ 0 h 21600"/>
              <a:gd name="T12" fmla="*/ 21600 w 21600"/>
              <a:gd name="T13" fmla="*/ 0 h 21600"/>
              <a:gd name="T14" fmla="*/ 21600 w 21600"/>
              <a:gd name="T15" fmla="*/ 21600 h 21600"/>
              <a:gd name="T16" fmla="*/ 999 w 21600"/>
              <a:gd name="T17" fmla="*/ 12174 h 21600"/>
              <a:gd name="T18" fmla="*/ 20813 w 21600"/>
              <a:gd name="T19" fmla="*/ 171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8333" y="4025"/>
                </a:moveTo>
                <a:lnTo>
                  <a:pt x="12500" y="4025"/>
                </a:lnTo>
                <a:lnTo>
                  <a:pt x="12500" y="11094"/>
                </a:lnTo>
                <a:lnTo>
                  <a:pt x="13903" y="11094"/>
                </a:lnTo>
                <a:lnTo>
                  <a:pt x="13903" y="11618"/>
                </a:lnTo>
                <a:lnTo>
                  <a:pt x="7908" y="11618"/>
                </a:lnTo>
                <a:lnTo>
                  <a:pt x="7908" y="11078"/>
                </a:lnTo>
                <a:lnTo>
                  <a:pt x="9418" y="11078"/>
                </a:lnTo>
                <a:lnTo>
                  <a:pt x="9418" y="4549"/>
                </a:lnTo>
                <a:lnTo>
                  <a:pt x="8333" y="4549"/>
                </a:lnTo>
                <a:lnTo>
                  <a:pt x="8333" y="4025"/>
                </a:lnTo>
                <a:close/>
              </a:path>
              <a:path w="21600" h="21600" extrusionOk="0">
                <a:moveTo>
                  <a:pt x="9120" y="2127"/>
                </a:moveTo>
                <a:lnTo>
                  <a:pt x="9120" y="1783"/>
                </a:lnTo>
                <a:lnTo>
                  <a:pt x="9269" y="1538"/>
                </a:lnTo>
                <a:lnTo>
                  <a:pt x="9588" y="1194"/>
                </a:lnTo>
                <a:lnTo>
                  <a:pt x="10013" y="998"/>
                </a:lnTo>
                <a:lnTo>
                  <a:pt x="10396" y="850"/>
                </a:lnTo>
                <a:lnTo>
                  <a:pt x="10906" y="801"/>
                </a:lnTo>
                <a:lnTo>
                  <a:pt x="11480" y="900"/>
                </a:lnTo>
                <a:lnTo>
                  <a:pt x="11926" y="1047"/>
                </a:lnTo>
                <a:lnTo>
                  <a:pt x="12266" y="1292"/>
                </a:lnTo>
                <a:lnTo>
                  <a:pt x="12500" y="1587"/>
                </a:lnTo>
                <a:lnTo>
                  <a:pt x="12649" y="1832"/>
                </a:lnTo>
                <a:lnTo>
                  <a:pt x="12692" y="2143"/>
                </a:lnTo>
                <a:lnTo>
                  <a:pt x="12649" y="2421"/>
                </a:lnTo>
                <a:lnTo>
                  <a:pt x="12500" y="2781"/>
                </a:lnTo>
                <a:lnTo>
                  <a:pt x="12330" y="3060"/>
                </a:lnTo>
                <a:lnTo>
                  <a:pt x="11884" y="3305"/>
                </a:lnTo>
                <a:lnTo>
                  <a:pt x="11501" y="3452"/>
                </a:lnTo>
                <a:lnTo>
                  <a:pt x="10863" y="3550"/>
                </a:lnTo>
                <a:lnTo>
                  <a:pt x="10396" y="3518"/>
                </a:lnTo>
                <a:lnTo>
                  <a:pt x="9949" y="3321"/>
                </a:lnTo>
                <a:lnTo>
                  <a:pt x="9524" y="3125"/>
                </a:lnTo>
                <a:lnTo>
                  <a:pt x="9311" y="2765"/>
                </a:lnTo>
                <a:lnTo>
                  <a:pt x="9184" y="2438"/>
                </a:lnTo>
                <a:lnTo>
                  <a:pt x="9120" y="2127"/>
                </a:lnTo>
                <a:close/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 spd="slow">
    <p:wheel spokes="2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Grp="1" noChangeArrowheads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/>
          <a:lstStyle/>
          <a:p>
            <a:r>
              <a:rPr lang="cs-CZ" dirty="0" smtClean="0"/>
              <a:t>Historie internetu</a:t>
            </a:r>
          </a:p>
        </p:txBody>
      </p:sp>
      <p:sp>
        <p:nvSpPr>
          <p:cNvPr id="10243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1691680" y="3933056"/>
            <a:ext cx="6840760" cy="21875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000" dirty="0" smtClean="0"/>
              <a:t>1969 – experimentální síť složená ze 4 uzlů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1987 – vzniká pojem internet – připojeno 27 tisíc počítačů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1992 – oficiálně připojena Česká republika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1996 – 55 milionů uživatelů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2005 – 900 milionů uživatelů</a:t>
            </a:r>
          </a:p>
          <a:p>
            <a:pPr>
              <a:lnSpc>
                <a:spcPct val="90000"/>
              </a:lnSpc>
            </a:pPr>
            <a:r>
              <a:rPr lang="cs-CZ" sz="2000" dirty="0" smtClean="0"/>
              <a:t>2010 – 2 miliardy uživatelů</a:t>
            </a:r>
          </a:p>
        </p:txBody>
      </p:sp>
      <p:sp>
        <p:nvSpPr>
          <p:cNvPr id="10244" name="Text Box 7"/>
          <p:cNvSpPr txBox="1">
            <a:spLocks noChangeArrowheads="1"/>
          </p:cNvSpPr>
          <p:nvPr/>
        </p:nvSpPr>
        <p:spPr bwMode="auto">
          <a:xfrm>
            <a:off x="539552" y="1916832"/>
            <a:ext cx="5616575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 dirty="0"/>
              <a:t> Celosvětová síť složená z několika uzlů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dirty="0"/>
              <a:t> Cílem je výměna dat.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dirty="0"/>
              <a:t>Název vznikl spojením slov INTER + NET „(mezi+síť)“</a:t>
            </a:r>
          </a:p>
        </p:txBody>
      </p:sp>
      <p:sp>
        <p:nvSpPr>
          <p:cNvPr id="1026" name="Webpage"/>
          <p:cNvSpPr>
            <a:spLocks noEditPoints="1" noChangeArrowheads="1"/>
          </p:cNvSpPr>
          <p:nvPr/>
        </p:nvSpPr>
        <p:spPr bwMode="auto">
          <a:xfrm>
            <a:off x="6516216" y="1844824"/>
            <a:ext cx="1352550" cy="1809750"/>
          </a:xfrm>
          <a:custGeom>
            <a:avLst/>
            <a:gdLst>
              <a:gd name="T0" fmla="*/ 5187 w 21600"/>
              <a:gd name="T1" fmla="*/ 21600 h 21600"/>
              <a:gd name="T2" fmla="*/ 0 w 21600"/>
              <a:gd name="T3" fmla="*/ 17509 h 21600"/>
              <a:gd name="T4" fmla="*/ 21600 w 21600"/>
              <a:gd name="T5" fmla="*/ 0 h 21600"/>
              <a:gd name="T6" fmla="*/ 0 w 21600"/>
              <a:gd name="T7" fmla="*/ 0 h 21600"/>
              <a:gd name="T8" fmla="*/ 10800 w 21600"/>
              <a:gd name="T9" fmla="*/ 0 h 21600"/>
              <a:gd name="T10" fmla="*/ 21600 w 21600"/>
              <a:gd name="T11" fmla="*/ 0 h 21600"/>
              <a:gd name="T12" fmla="*/ 21600 w 21600"/>
              <a:gd name="T13" fmla="*/ 10800 h 21600"/>
              <a:gd name="T14" fmla="*/ 21600 w 21600"/>
              <a:gd name="T15" fmla="*/ 21600 h 21600"/>
              <a:gd name="T16" fmla="*/ 10800 w 21600"/>
              <a:gd name="T17" fmla="*/ 21600 h 21600"/>
              <a:gd name="T18" fmla="*/ 0 w 21600"/>
              <a:gd name="T19" fmla="*/ 10800 h 21600"/>
              <a:gd name="T20" fmla="*/ 1955 w 21600"/>
              <a:gd name="T21" fmla="*/ 12829 h 21600"/>
              <a:gd name="T22" fmla="*/ 19814 w 21600"/>
              <a:gd name="T23" fmla="*/ 20749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9184" y="949"/>
                </a:moveTo>
                <a:lnTo>
                  <a:pt x="9758" y="1309"/>
                </a:lnTo>
                <a:lnTo>
                  <a:pt x="11544" y="1292"/>
                </a:lnTo>
                <a:lnTo>
                  <a:pt x="12437" y="1292"/>
                </a:lnTo>
                <a:lnTo>
                  <a:pt x="13414" y="1161"/>
                </a:lnTo>
                <a:lnTo>
                  <a:pt x="13648" y="1243"/>
                </a:lnTo>
                <a:lnTo>
                  <a:pt x="13542" y="1390"/>
                </a:lnTo>
                <a:lnTo>
                  <a:pt x="13967" y="1849"/>
                </a:lnTo>
                <a:lnTo>
                  <a:pt x="14562" y="2520"/>
                </a:lnTo>
                <a:lnTo>
                  <a:pt x="14669" y="3223"/>
                </a:lnTo>
                <a:lnTo>
                  <a:pt x="14796" y="3518"/>
                </a:lnTo>
                <a:lnTo>
                  <a:pt x="15264" y="3665"/>
                </a:lnTo>
                <a:lnTo>
                  <a:pt x="15753" y="3518"/>
                </a:lnTo>
                <a:lnTo>
                  <a:pt x="15902" y="2978"/>
                </a:lnTo>
                <a:lnTo>
                  <a:pt x="16008" y="2323"/>
                </a:lnTo>
                <a:moveTo>
                  <a:pt x="10757" y="21632"/>
                </a:moveTo>
                <a:lnTo>
                  <a:pt x="5187" y="21632"/>
                </a:lnTo>
                <a:lnTo>
                  <a:pt x="85" y="17509"/>
                </a:lnTo>
                <a:lnTo>
                  <a:pt x="85" y="10849"/>
                </a:lnTo>
                <a:lnTo>
                  <a:pt x="85" y="81"/>
                </a:lnTo>
                <a:lnTo>
                  <a:pt x="10757" y="81"/>
                </a:lnTo>
                <a:lnTo>
                  <a:pt x="21706" y="81"/>
                </a:lnTo>
                <a:lnTo>
                  <a:pt x="21706" y="10652"/>
                </a:lnTo>
                <a:lnTo>
                  <a:pt x="21706" y="21632"/>
                </a:lnTo>
                <a:lnTo>
                  <a:pt x="10757" y="21632"/>
                </a:lnTo>
                <a:close/>
              </a:path>
              <a:path w="21600" h="21600" extrusionOk="0">
                <a:moveTo>
                  <a:pt x="85" y="17509"/>
                </a:moveTo>
                <a:lnTo>
                  <a:pt x="5187" y="17509"/>
                </a:lnTo>
                <a:lnTo>
                  <a:pt x="5187" y="21632"/>
                </a:lnTo>
                <a:lnTo>
                  <a:pt x="85" y="17509"/>
                </a:lnTo>
                <a:close/>
              </a:path>
              <a:path w="21600" h="21600" extrusionOk="0">
                <a:moveTo>
                  <a:pt x="5591" y="10620"/>
                </a:moveTo>
                <a:lnTo>
                  <a:pt x="6122" y="10996"/>
                </a:lnTo>
                <a:lnTo>
                  <a:pt x="6696" y="11340"/>
                </a:lnTo>
                <a:lnTo>
                  <a:pt x="7313" y="11618"/>
                </a:lnTo>
                <a:lnTo>
                  <a:pt x="7972" y="11863"/>
                </a:lnTo>
                <a:lnTo>
                  <a:pt x="8652" y="12060"/>
                </a:lnTo>
                <a:lnTo>
                  <a:pt x="9396" y="12190"/>
                </a:lnTo>
                <a:lnTo>
                  <a:pt x="10119" y="12272"/>
                </a:lnTo>
                <a:lnTo>
                  <a:pt x="10906" y="12305"/>
                </a:lnTo>
                <a:lnTo>
                  <a:pt x="11650" y="12272"/>
                </a:lnTo>
                <a:lnTo>
                  <a:pt x="12373" y="12190"/>
                </a:lnTo>
                <a:lnTo>
                  <a:pt x="13117" y="12060"/>
                </a:lnTo>
                <a:lnTo>
                  <a:pt x="13797" y="11863"/>
                </a:lnTo>
                <a:lnTo>
                  <a:pt x="14456" y="11618"/>
                </a:lnTo>
                <a:lnTo>
                  <a:pt x="15073" y="11340"/>
                </a:lnTo>
                <a:lnTo>
                  <a:pt x="15647" y="11029"/>
                </a:lnTo>
                <a:lnTo>
                  <a:pt x="16178" y="10652"/>
                </a:lnTo>
                <a:lnTo>
                  <a:pt x="16667" y="10243"/>
                </a:lnTo>
                <a:lnTo>
                  <a:pt x="17071" y="9801"/>
                </a:lnTo>
                <a:lnTo>
                  <a:pt x="17475" y="9327"/>
                </a:lnTo>
                <a:lnTo>
                  <a:pt x="17815" y="8820"/>
                </a:lnTo>
                <a:lnTo>
                  <a:pt x="18049" y="8296"/>
                </a:lnTo>
                <a:lnTo>
                  <a:pt x="18262" y="7723"/>
                </a:lnTo>
                <a:lnTo>
                  <a:pt x="18347" y="7134"/>
                </a:lnTo>
                <a:lnTo>
                  <a:pt x="18389" y="6561"/>
                </a:lnTo>
                <a:lnTo>
                  <a:pt x="18347" y="5956"/>
                </a:lnTo>
                <a:lnTo>
                  <a:pt x="18262" y="5400"/>
                </a:lnTo>
                <a:lnTo>
                  <a:pt x="18049" y="4827"/>
                </a:lnTo>
                <a:lnTo>
                  <a:pt x="17815" y="4303"/>
                </a:lnTo>
                <a:lnTo>
                  <a:pt x="17475" y="3796"/>
                </a:lnTo>
                <a:lnTo>
                  <a:pt x="17114" y="3321"/>
                </a:lnTo>
                <a:lnTo>
                  <a:pt x="16710" y="2880"/>
                </a:lnTo>
                <a:lnTo>
                  <a:pt x="16221" y="2470"/>
                </a:lnTo>
                <a:lnTo>
                  <a:pt x="15689" y="2094"/>
                </a:lnTo>
                <a:lnTo>
                  <a:pt x="15115" y="1750"/>
                </a:lnTo>
                <a:lnTo>
                  <a:pt x="14499" y="1472"/>
                </a:lnTo>
                <a:lnTo>
                  <a:pt x="13797" y="1227"/>
                </a:lnTo>
                <a:lnTo>
                  <a:pt x="13117" y="1030"/>
                </a:lnTo>
                <a:lnTo>
                  <a:pt x="12415" y="883"/>
                </a:lnTo>
                <a:lnTo>
                  <a:pt x="11650" y="818"/>
                </a:lnTo>
                <a:lnTo>
                  <a:pt x="10906" y="785"/>
                </a:lnTo>
                <a:lnTo>
                  <a:pt x="10119" y="818"/>
                </a:lnTo>
                <a:lnTo>
                  <a:pt x="9396" y="883"/>
                </a:lnTo>
                <a:lnTo>
                  <a:pt x="8652" y="1030"/>
                </a:lnTo>
                <a:lnTo>
                  <a:pt x="8014" y="1227"/>
                </a:lnTo>
                <a:lnTo>
                  <a:pt x="7355" y="1440"/>
                </a:lnTo>
                <a:lnTo>
                  <a:pt x="6739" y="1750"/>
                </a:lnTo>
                <a:lnTo>
                  <a:pt x="6122" y="2061"/>
                </a:lnTo>
                <a:lnTo>
                  <a:pt x="5591" y="2438"/>
                </a:lnTo>
                <a:lnTo>
                  <a:pt x="5102" y="2847"/>
                </a:lnTo>
                <a:lnTo>
                  <a:pt x="4698" y="3289"/>
                </a:lnTo>
                <a:lnTo>
                  <a:pt x="4294" y="3763"/>
                </a:lnTo>
                <a:lnTo>
                  <a:pt x="3996" y="4270"/>
                </a:lnTo>
                <a:lnTo>
                  <a:pt x="3720" y="4794"/>
                </a:lnTo>
                <a:lnTo>
                  <a:pt x="3550" y="5367"/>
                </a:lnTo>
                <a:lnTo>
                  <a:pt x="3422" y="5956"/>
                </a:lnTo>
                <a:lnTo>
                  <a:pt x="3380" y="6561"/>
                </a:lnTo>
                <a:lnTo>
                  <a:pt x="3422" y="7134"/>
                </a:lnTo>
                <a:lnTo>
                  <a:pt x="3550" y="7690"/>
                </a:lnTo>
                <a:lnTo>
                  <a:pt x="3720" y="8263"/>
                </a:lnTo>
                <a:lnTo>
                  <a:pt x="3954" y="8787"/>
                </a:lnTo>
                <a:lnTo>
                  <a:pt x="4294" y="9294"/>
                </a:lnTo>
                <a:lnTo>
                  <a:pt x="4655" y="9769"/>
                </a:lnTo>
                <a:lnTo>
                  <a:pt x="5102" y="10210"/>
                </a:lnTo>
                <a:lnTo>
                  <a:pt x="5591" y="10620"/>
                </a:lnTo>
                <a:close/>
              </a:path>
              <a:path w="21600" h="21600" extrusionOk="0">
                <a:moveTo>
                  <a:pt x="3401" y="6021"/>
                </a:moveTo>
                <a:lnTo>
                  <a:pt x="4039" y="5530"/>
                </a:lnTo>
                <a:lnTo>
                  <a:pt x="4294" y="4892"/>
                </a:lnTo>
                <a:lnTo>
                  <a:pt x="4677" y="4156"/>
                </a:lnTo>
                <a:lnTo>
                  <a:pt x="5166" y="3763"/>
                </a:lnTo>
                <a:lnTo>
                  <a:pt x="5378" y="3354"/>
                </a:lnTo>
                <a:lnTo>
                  <a:pt x="5293" y="2732"/>
                </a:lnTo>
                <a:moveTo>
                  <a:pt x="3507" y="7380"/>
                </a:moveTo>
                <a:lnTo>
                  <a:pt x="3890" y="7200"/>
                </a:lnTo>
                <a:lnTo>
                  <a:pt x="4103" y="7249"/>
                </a:lnTo>
                <a:lnTo>
                  <a:pt x="4400" y="7527"/>
                </a:lnTo>
                <a:lnTo>
                  <a:pt x="4719" y="7674"/>
                </a:lnTo>
                <a:lnTo>
                  <a:pt x="5293" y="7641"/>
                </a:lnTo>
                <a:lnTo>
                  <a:pt x="5740" y="7543"/>
                </a:lnTo>
                <a:lnTo>
                  <a:pt x="6144" y="7543"/>
                </a:lnTo>
                <a:lnTo>
                  <a:pt x="6526" y="7821"/>
                </a:lnTo>
                <a:lnTo>
                  <a:pt x="6569" y="8312"/>
                </a:lnTo>
                <a:lnTo>
                  <a:pt x="6059" y="8852"/>
                </a:lnTo>
                <a:lnTo>
                  <a:pt x="5803" y="8967"/>
                </a:lnTo>
                <a:lnTo>
                  <a:pt x="5803" y="9147"/>
                </a:lnTo>
                <a:lnTo>
                  <a:pt x="5421" y="9294"/>
                </a:lnTo>
                <a:lnTo>
                  <a:pt x="4868" y="9163"/>
                </a:lnTo>
                <a:lnTo>
                  <a:pt x="4337" y="9049"/>
                </a:lnTo>
                <a:lnTo>
                  <a:pt x="4081" y="9000"/>
                </a:lnTo>
                <a:moveTo>
                  <a:pt x="14988" y="11372"/>
                </a:moveTo>
                <a:lnTo>
                  <a:pt x="15115" y="10865"/>
                </a:lnTo>
                <a:lnTo>
                  <a:pt x="16072" y="10096"/>
                </a:lnTo>
                <a:lnTo>
                  <a:pt x="16455" y="9605"/>
                </a:lnTo>
                <a:lnTo>
                  <a:pt x="16455" y="8329"/>
                </a:lnTo>
                <a:lnTo>
                  <a:pt x="17156" y="7969"/>
                </a:lnTo>
                <a:lnTo>
                  <a:pt x="17879" y="7870"/>
                </a:lnTo>
                <a:lnTo>
                  <a:pt x="18177" y="7821"/>
                </a:lnTo>
                <a:moveTo>
                  <a:pt x="18368" y="6840"/>
                </a:moveTo>
                <a:lnTo>
                  <a:pt x="18049" y="6610"/>
                </a:lnTo>
                <a:lnTo>
                  <a:pt x="17411" y="6512"/>
                </a:lnTo>
                <a:lnTo>
                  <a:pt x="16859" y="6545"/>
                </a:lnTo>
                <a:lnTo>
                  <a:pt x="16603" y="6201"/>
                </a:lnTo>
                <a:lnTo>
                  <a:pt x="16731" y="5874"/>
                </a:lnTo>
                <a:lnTo>
                  <a:pt x="17241" y="5465"/>
                </a:lnTo>
                <a:lnTo>
                  <a:pt x="17858" y="5236"/>
                </a:lnTo>
                <a:lnTo>
                  <a:pt x="18007" y="5089"/>
                </a:lnTo>
                <a:lnTo>
                  <a:pt x="18049" y="4892"/>
                </a:lnTo>
                <a:moveTo>
                  <a:pt x="8100" y="1260"/>
                </a:moveTo>
                <a:cubicBezTo>
                  <a:pt x="8333" y="1276"/>
                  <a:pt x="8206" y="1554"/>
                  <a:pt x="8695" y="1652"/>
                </a:cubicBezTo>
                <a:cubicBezTo>
                  <a:pt x="9184" y="1750"/>
                  <a:pt x="10481" y="1685"/>
                  <a:pt x="10991" y="1881"/>
                </a:cubicBezTo>
                <a:cubicBezTo>
                  <a:pt x="11501" y="2078"/>
                  <a:pt x="11629" y="2503"/>
                  <a:pt x="11799" y="2830"/>
                </a:cubicBezTo>
                <a:cubicBezTo>
                  <a:pt x="11969" y="3158"/>
                  <a:pt x="11905" y="3910"/>
                  <a:pt x="12054" y="3894"/>
                </a:cubicBezTo>
                <a:cubicBezTo>
                  <a:pt x="12203" y="3878"/>
                  <a:pt x="12351" y="2880"/>
                  <a:pt x="12649" y="2683"/>
                </a:cubicBezTo>
                <a:cubicBezTo>
                  <a:pt x="12947" y="2487"/>
                  <a:pt x="13670" y="2536"/>
                  <a:pt x="13840" y="2683"/>
                </a:cubicBezTo>
                <a:cubicBezTo>
                  <a:pt x="14010" y="2830"/>
                  <a:pt x="13733" y="3370"/>
                  <a:pt x="13648" y="3616"/>
                </a:cubicBezTo>
                <a:cubicBezTo>
                  <a:pt x="13563" y="3861"/>
                  <a:pt x="13457" y="4058"/>
                  <a:pt x="13351" y="4156"/>
                </a:cubicBezTo>
                <a:cubicBezTo>
                  <a:pt x="13244" y="4254"/>
                  <a:pt x="13096" y="4221"/>
                  <a:pt x="12947" y="4254"/>
                </a:cubicBezTo>
                <a:cubicBezTo>
                  <a:pt x="12777" y="4303"/>
                  <a:pt x="12585" y="4369"/>
                  <a:pt x="12394" y="4401"/>
                </a:cubicBezTo>
                <a:cubicBezTo>
                  <a:pt x="12139" y="4500"/>
                  <a:pt x="12054" y="4614"/>
                  <a:pt x="11862" y="4647"/>
                </a:cubicBezTo>
                <a:cubicBezTo>
                  <a:pt x="11650" y="4761"/>
                  <a:pt x="11671" y="4680"/>
                  <a:pt x="11437" y="4778"/>
                </a:cubicBezTo>
                <a:cubicBezTo>
                  <a:pt x="11352" y="4827"/>
                  <a:pt x="11225" y="4974"/>
                  <a:pt x="11246" y="5072"/>
                </a:cubicBezTo>
                <a:cubicBezTo>
                  <a:pt x="11225" y="5154"/>
                  <a:pt x="11267" y="5220"/>
                  <a:pt x="11310" y="5269"/>
                </a:cubicBezTo>
                <a:cubicBezTo>
                  <a:pt x="11352" y="5318"/>
                  <a:pt x="11480" y="5383"/>
                  <a:pt x="11565" y="5416"/>
                </a:cubicBezTo>
                <a:cubicBezTo>
                  <a:pt x="11629" y="5400"/>
                  <a:pt x="11820" y="5465"/>
                  <a:pt x="11862" y="5432"/>
                </a:cubicBezTo>
                <a:cubicBezTo>
                  <a:pt x="11905" y="5416"/>
                  <a:pt x="11926" y="5269"/>
                  <a:pt x="11884" y="5236"/>
                </a:cubicBezTo>
                <a:cubicBezTo>
                  <a:pt x="11841" y="5203"/>
                  <a:pt x="11629" y="5269"/>
                  <a:pt x="11565" y="5220"/>
                </a:cubicBezTo>
                <a:cubicBezTo>
                  <a:pt x="11480" y="5187"/>
                  <a:pt x="11459" y="5040"/>
                  <a:pt x="11480" y="4974"/>
                </a:cubicBezTo>
                <a:cubicBezTo>
                  <a:pt x="11501" y="4909"/>
                  <a:pt x="11607" y="4860"/>
                  <a:pt x="11692" y="4843"/>
                </a:cubicBezTo>
                <a:cubicBezTo>
                  <a:pt x="11905" y="4876"/>
                  <a:pt x="11820" y="4876"/>
                  <a:pt x="12054" y="4876"/>
                </a:cubicBezTo>
                <a:cubicBezTo>
                  <a:pt x="12075" y="5040"/>
                  <a:pt x="12096" y="5269"/>
                  <a:pt x="12139" y="5416"/>
                </a:cubicBezTo>
                <a:cubicBezTo>
                  <a:pt x="12160" y="5465"/>
                  <a:pt x="12330" y="5465"/>
                  <a:pt x="12373" y="5416"/>
                </a:cubicBezTo>
                <a:cubicBezTo>
                  <a:pt x="12415" y="5367"/>
                  <a:pt x="12330" y="4974"/>
                  <a:pt x="12394" y="4892"/>
                </a:cubicBezTo>
                <a:cubicBezTo>
                  <a:pt x="12458" y="4810"/>
                  <a:pt x="12692" y="4925"/>
                  <a:pt x="12755" y="4892"/>
                </a:cubicBezTo>
                <a:cubicBezTo>
                  <a:pt x="12798" y="4860"/>
                  <a:pt x="12840" y="4761"/>
                  <a:pt x="12755" y="4729"/>
                </a:cubicBezTo>
                <a:cubicBezTo>
                  <a:pt x="12670" y="4696"/>
                  <a:pt x="12118" y="4745"/>
                  <a:pt x="12203" y="4696"/>
                </a:cubicBezTo>
                <a:cubicBezTo>
                  <a:pt x="12543" y="4549"/>
                  <a:pt x="12819" y="4434"/>
                  <a:pt x="13266" y="4401"/>
                </a:cubicBezTo>
                <a:cubicBezTo>
                  <a:pt x="13436" y="4385"/>
                  <a:pt x="13585" y="4500"/>
                  <a:pt x="13776" y="4532"/>
                </a:cubicBezTo>
                <a:cubicBezTo>
                  <a:pt x="13967" y="4630"/>
                  <a:pt x="13861" y="4843"/>
                  <a:pt x="13712" y="4925"/>
                </a:cubicBezTo>
                <a:cubicBezTo>
                  <a:pt x="13648" y="5023"/>
                  <a:pt x="13521" y="5121"/>
                  <a:pt x="13414" y="5187"/>
                </a:cubicBezTo>
                <a:cubicBezTo>
                  <a:pt x="13351" y="5285"/>
                  <a:pt x="13287" y="5334"/>
                  <a:pt x="13159" y="5383"/>
                </a:cubicBezTo>
                <a:cubicBezTo>
                  <a:pt x="13117" y="5563"/>
                  <a:pt x="12862" y="5743"/>
                  <a:pt x="12649" y="5809"/>
                </a:cubicBezTo>
                <a:cubicBezTo>
                  <a:pt x="12543" y="5907"/>
                  <a:pt x="12437" y="5940"/>
                  <a:pt x="12309" y="6005"/>
                </a:cubicBezTo>
                <a:cubicBezTo>
                  <a:pt x="12245" y="6120"/>
                  <a:pt x="12139" y="6185"/>
                  <a:pt x="12075" y="6300"/>
                </a:cubicBezTo>
                <a:cubicBezTo>
                  <a:pt x="12118" y="6561"/>
                  <a:pt x="12075" y="6643"/>
                  <a:pt x="12373" y="6741"/>
                </a:cubicBezTo>
                <a:cubicBezTo>
                  <a:pt x="12500" y="6840"/>
                  <a:pt x="12522" y="6970"/>
                  <a:pt x="12330" y="7036"/>
                </a:cubicBezTo>
                <a:cubicBezTo>
                  <a:pt x="12011" y="6987"/>
                  <a:pt x="12033" y="6823"/>
                  <a:pt x="11799" y="6692"/>
                </a:cubicBezTo>
                <a:cubicBezTo>
                  <a:pt x="11714" y="6529"/>
                  <a:pt x="11459" y="6430"/>
                  <a:pt x="11246" y="6398"/>
                </a:cubicBezTo>
                <a:cubicBezTo>
                  <a:pt x="11076" y="6332"/>
                  <a:pt x="11182" y="6365"/>
                  <a:pt x="10906" y="6365"/>
                </a:cubicBezTo>
                <a:cubicBezTo>
                  <a:pt x="10608" y="6512"/>
                  <a:pt x="10544" y="7347"/>
                  <a:pt x="11246" y="7478"/>
                </a:cubicBezTo>
                <a:cubicBezTo>
                  <a:pt x="12394" y="7429"/>
                  <a:pt x="13329" y="7772"/>
                  <a:pt x="13733" y="7985"/>
                </a:cubicBezTo>
                <a:cubicBezTo>
                  <a:pt x="13840" y="8410"/>
                  <a:pt x="13329" y="8901"/>
                  <a:pt x="12500" y="9343"/>
                </a:cubicBezTo>
                <a:cubicBezTo>
                  <a:pt x="11629" y="9736"/>
                  <a:pt x="11480" y="10194"/>
                  <a:pt x="11246" y="10980"/>
                </a:cubicBezTo>
                <a:cubicBezTo>
                  <a:pt x="10991" y="11372"/>
                  <a:pt x="10481" y="10930"/>
                  <a:pt x="10289" y="10096"/>
                </a:cubicBezTo>
                <a:cubicBezTo>
                  <a:pt x="10140" y="9196"/>
                  <a:pt x="9907" y="8165"/>
                  <a:pt x="10459" y="7576"/>
                </a:cubicBezTo>
                <a:cubicBezTo>
                  <a:pt x="9375" y="6790"/>
                  <a:pt x="9269" y="6070"/>
                  <a:pt x="9056" y="6218"/>
                </a:cubicBezTo>
                <a:cubicBezTo>
                  <a:pt x="9205" y="6987"/>
                  <a:pt x="8929" y="6660"/>
                  <a:pt x="8737" y="6021"/>
                </a:cubicBezTo>
                <a:cubicBezTo>
                  <a:pt x="8822" y="5023"/>
                  <a:pt x="8610" y="4385"/>
                  <a:pt x="8440" y="3550"/>
                </a:cubicBezTo>
                <a:lnTo>
                  <a:pt x="7844" y="2290"/>
                </a:lnTo>
                <a:lnTo>
                  <a:pt x="6654" y="1849"/>
                </a:lnTo>
              </a:path>
            </a:pathLst>
          </a:custGeom>
          <a:solidFill>
            <a:srgbClr val="D8EBB3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 spd="slow">
    <p:wheel spokes="2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 noChangeArrowheads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r>
              <a:rPr lang="cs-CZ" smtClean="0"/>
              <a:t>Způsoby připojení</a:t>
            </a:r>
          </a:p>
        </p:txBody>
      </p:sp>
      <p:sp>
        <p:nvSpPr>
          <p:cNvPr id="11267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67544" y="1844824"/>
            <a:ext cx="4038600" cy="1828800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dirty="0" smtClean="0"/>
              <a:t>Kabelové</a:t>
            </a:r>
          </a:p>
          <a:p>
            <a:r>
              <a:rPr lang="cs-CZ" dirty="0" smtClean="0"/>
              <a:t>Kabelová televize</a:t>
            </a:r>
          </a:p>
          <a:p>
            <a:r>
              <a:rPr lang="cs-CZ" dirty="0" smtClean="0"/>
              <a:t>ADSL</a:t>
            </a:r>
          </a:p>
          <a:p>
            <a:pPr>
              <a:buFontTx/>
              <a:buNone/>
            </a:pPr>
            <a:endParaRPr lang="cs-CZ" dirty="0" smtClean="0"/>
          </a:p>
          <a:p>
            <a:endParaRPr lang="cs-CZ" dirty="0" smtClean="0"/>
          </a:p>
        </p:txBody>
      </p:sp>
      <p:sp>
        <p:nvSpPr>
          <p:cNvPr id="11268" name="Rectangle 6"/>
          <p:cNvSpPr>
            <a:spLocks noGrp="1" noChangeArrowheads="1"/>
          </p:cNvSpPr>
          <p:nvPr>
            <p:ph sz="half" idx="2"/>
          </p:nvPr>
        </p:nvSpPr>
        <p:spPr>
          <a:xfrm>
            <a:off x="4648200" y="1600200"/>
            <a:ext cx="4038600" cy="2260600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mtClean="0"/>
              <a:t>Bezdrátové</a:t>
            </a:r>
          </a:p>
          <a:p>
            <a:r>
              <a:rPr lang="cs-CZ" smtClean="0"/>
              <a:t>Mobilní telefon</a:t>
            </a:r>
          </a:p>
          <a:p>
            <a:r>
              <a:rPr lang="cs-CZ" smtClean="0"/>
              <a:t>Wi-Fi</a:t>
            </a:r>
          </a:p>
          <a:p>
            <a:r>
              <a:rPr lang="cs-CZ" smtClean="0"/>
              <a:t>Satelitní připojení</a:t>
            </a:r>
          </a:p>
        </p:txBody>
      </p:sp>
      <p:sp>
        <p:nvSpPr>
          <p:cNvPr id="11269" name="Text Box 7"/>
          <p:cNvSpPr txBox="1">
            <a:spLocks noChangeArrowheads="1"/>
          </p:cNvSpPr>
          <p:nvPr/>
        </p:nvSpPr>
        <p:spPr bwMode="auto">
          <a:xfrm>
            <a:off x="1403350" y="4365625"/>
            <a:ext cx="4968875" cy="2017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O kvalitě připojení rozhoduje: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/>
              <a:t> použitá technologie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/>
              <a:t> množství uživatelů na jedné lince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/>
              <a:t> smlouva s poskytovatelem</a:t>
            </a:r>
          </a:p>
          <a:p>
            <a:pPr lvl="1">
              <a:spcBef>
                <a:spcPct val="50000"/>
              </a:spcBef>
              <a:buFontTx/>
              <a:buChar char="•"/>
            </a:pPr>
            <a:r>
              <a:rPr lang="cs-CZ"/>
              <a:t> aktuální podmínky (bezdrátové)</a:t>
            </a:r>
          </a:p>
        </p:txBody>
      </p:sp>
      <p:pic>
        <p:nvPicPr>
          <p:cNvPr id="3075" name="Picture 3" descr="C:\Users\rutkovskyv\AppData\Local\Microsoft\Windows\Temporary Internet Files\Content.IE5\5S7U0GTM\MP9003828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4293096"/>
            <a:ext cx="1889854" cy="1349896"/>
          </a:xfrm>
          <a:prstGeom prst="rect">
            <a:avLst/>
          </a:prstGeom>
          <a:noFill/>
        </p:spPr>
      </p:pic>
      <p:pic>
        <p:nvPicPr>
          <p:cNvPr id="3077" name="Picture 5" descr="C:\Users\rutkovskyv\AppData\Local\Microsoft\Windows\Temporary Internet Files\Content.IE5\0EEKTMHP\MC90023969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852936"/>
            <a:ext cx="1399095" cy="14548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Možnosti internetu</a:t>
            </a:r>
          </a:p>
        </p:txBody>
      </p:sp>
      <p:sp>
        <p:nvSpPr>
          <p:cNvPr id="12293" name="Rectangle 7"/>
          <p:cNvSpPr>
            <a:spLocks noGrp="1" noChangeArrowheads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800" dirty="0" smtClean="0"/>
              <a:t>WWW služby</a:t>
            </a:r>
          </a:p>
          <a:p>
            <a:r>
              <a:rPr lang="cs-CZ" sz="2800" dirty="0" smtClean="0"/>
              <a:t>E-mail</a:t>
            </a:r>
          </a:p>
          <a:p>
            <a:r>
              <a:rPr lang="cs-CZ" sz="2800" dirty="0" smtClean="0"/>
              <a:t>On-line komunikace (ICQ apod.)</a:t>
            </a:r>
          </a:p>
          <a:p>
            <a:r>
              <a:rPr lang="cs-CZ" sz="2800" dirty="0" err="1" smtClean="0"/>
              <a:t>VoIP</a:t>
            </a:r>
            <a:r>
              <a:rPr lang="cs-CZ" sz="2800" dirty="0" smtClean="0"/>
              <a:t> (telefonování)</a:t>
            </a:r>
          </a:p>
          <a:p>
            <a:r>
              <a:rPr lang="cs-CZ" sz="2800" dirty="0" smtClean="0"/>
              <a:t>FTP servery</a:t>
            </a:r>
          </a:p>
          <a:p>
            <a:r>
              <a:rPr lang="cs-CZ" sz="2800" dirty="0" smtClean="0"/>
              <a:t>Vzdělávání</a:t>
            </a:r>
          </a:p>
          <a:p>
            <a:r>
              <a:rPr lang="cs-CZ" sz="2800" dirty="0" smtClean="0"/>
              <a:t>Sociální sítě (</a:t>
            </a:r>
            <a:r>
              <a:rPr lang="cs-CZ" sz="2800" dirty="0" err="1" smtClean="0"/>
              <a:t>facebook</a:t>
            </a:r>
            <a:r>
              <a:rPr lang="cs-CZ" sz="2800" dirty="0" smtClean="0"/>
              <a:t>, lide.</a:t>
            </a:r>
            <a:r>
              <a:rPr lang="cs-CZ" sz="2800" dirty="0" err="1" smtClean="0"/>
              <a:t>cz</a:t>
            </a:r>
            <a:r>
              <a:rPr lang="cs-CZ" sz="2800" dirty="0" smtClean="0"/>
              <a:t>, </a:t>
            </a:r>
            <a:r>
              <a:rPr lang="cs-CZ" sz="2800" dirty="0" err="1" smtClean="0"/>
              <a:t>twitter</a:t>
            </a:r>
            <a:r>
              <a:rPr lang="cs-CZ" sz="2800" dirty="0" smtClean="0"/>
              <a:t>)</a:t>
            </a:r>
          </a:p>
        </p:txBody>
      </p:sp>
      <p:pic>
        <p:nvPicPr>
          <p:cNvPr id="9" name="Obrázek 8" descr="youtube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7237" y="3424237"/>
            <a:ext cx="9525" cy="9525"/>
          </a:xfrm>
          <a:prstGeom prst="rect">
            <a:avLst/>
          </a:prstGeom>
        </p:spPr>
      </p:pic>
      <p:pic>
        <p:nvPicPr>
          <p:cNvPr id="4098" name="Picture 2" descr="C:\Users\rutkovskyv\AppData\Local\Microsoft\Windows\Temporary Internet Files\Content.IE5\5S7U0GTM\MC9002394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636912"/>
            <a:ext cx="2995485" cy="310596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2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265</TotalTime>
  <Words>151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Tok</vt:lpstr>
      <vt:lpstr>Dokument aplikace Microsoft Office Word</vt:lpstr>
      <vt:lpstr>Snímek 1</vt:lpstr>
      <vt:lpstr>Informatika</vt:lpstr>
      <vt:lpstr>Obsah</vt:lpstr>
      <vt:lpstr>Historie internetu</vt:lpstr>
      <vt:lpstr>Způsoby připojení</vt:lpstr>
      <vt:lpstr>Možnosti internetu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Projekt xyz2</dc:title>
  <dc:creator>name</dc:creator>
  <cp:lastModifiedBy>rutkovskyv</cp:lastModifiedBy>
  <cp:revision>17</cp:revision>
  <dcterms:created xsi:type="dcterms:W3CDTF">2011-01-03T17:50:09Z</dcterms:created>
  <dcterms:modified xsi:type="dcterms:W3CDTF">2013-07-10T06:15:56Z</dcterms:modified>
</cp:coreProperties>
</file>