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1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8065672-F4C4-450F-B18E-12F3BB716F62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B857B86-01B7-456F-9421-AD3C846BB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771800" y="0"/>
          <a:ext cx="4703762" cy="6816725"/>
        </p:xfrm>
        <a:graphic>
          <a:graphicData uri="http://schemas.openxmlformats.org/presentationml/2006/ole">
            <p:oleObj spid="_x0000_s1026" name="Dokument" r:id="rId3" imgW="5889940" imgH="8567242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 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157192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</a:t>
            </a:r>
            <a:endParaRPr lang="cs-CZ" dirty="0"/>
          </a:p>
        </p:txBody>
      </p:sp>
    </p:spTree>
  </p:cSld>
  <p:clrMapOvr>
    <a:masterClrMapping/>
  </p:clrMapOvr>
  <p:transition spd="med"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hardware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základní hardware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doplňkové hardware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periferní a externí </a:t>
            </a:r>
            <a:r>
              <a:rPr lang="cs-CZ" sz="2000" dirty="0" err="1" smtClean="0"/>
              <a:t>harware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/>
          </a:p>
        </p:txBody>
      </p:sp>
    </p:spTree>
  </p:cSld>
  <p:clrMapOvr>
    <a:masterClrMapping/>
  </p:clrMapOvr>
  <p:transition spd="med">
    <p:zo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6696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1971675" algn="l"/>
              </a:tabLst>
            </a:pPr>
            <a:r>
              <a:rPr lang="cs-CZ" dirty="0" smtClean="0"/>
              <a:t>Co je hardware: 	Jsou to veškeré hmatatelné součástky 	počítače. Bez některých těchto 	součástek by počítač nebyl schopen 	pracovat. Některé slouží jako doplňkové, 	jiné rozšiřují využití počítače.</a:t>
            </a:r>
            <a:endParaRPr lang="cs-CZ" dirty="0"/>
          </a:p>
        </p:txBody>
      </p:sp>
      <p:pic>
        <p:nvPicPr>
          <p:cNvPr id="1026" name="Picture 2" descr="C:\Users\rutkovskyv\AppData\Local\Microsoft\Windows\Temporary Internet Files\Content.IE5\0EEKTMHP\MC9001512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501008"/>
            <a:ext cx="1809598" cy="1789481"/>
          </a:xfrm>
          <a:prstGeom prst="rect">
            <a:avLst/>
          </a:prstGeom>
          <a:noFill/>
        </p:spPr>
      </p:pic>
      <p:pic>
        <p:nvPicPr>
          <p:cNvPr id="1027" name="Picture 3" descr="C:\Users\rutkovskyv\AppData\Local\Microsoft\Windows\Temporary Internet Files\Content.IE5\5S7U0GTM\MC9003615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653136"/>
            <a:ext cx="1825142" cy="1533449"/>
          </a:xfrm>
          <a:prstGeom prst="rect">
            <a:avLst/>
          </a:prstGeom>
          <a:noFill/>
        </p:spPr>
      </p:pic>
      <p:pic>
        <p:nvPicPr>
          <p:cNvPr id="1028" name="Picture 4" descr="C:\Users\rutkovskyv\AppData\Local\Microsoft\Windows\Temporary Internet Files\Content.IE5\F9UA4I2J\MC9003408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924944"/>
            <a:ext cx="1798625" cy="1372514"/>
          </a:xfrm>
          <a:prstGeom prst="rect">
            <a:avLst/>
          </a:prstGeom>
          <a:noFill/>
        </p:spPr>
      </p:pic>
      <p:pic>
        <p:nvPicPr>
          <p:cNvPr id="1029" name="Picture 5" descr="C:\Users\rutkovskyv\AppData\Local\Microsoft\Windows\Temporary Internet Files\Content.IE5\0EEKTMHP\MC900361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5085184"/>
            <a:ext cx="1839773" cy="9509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95536" y="47667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Základní hardware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844824"/>
            <a:ext cx="23042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Calibri" pitchFamily="34" charset="0"/>
              </a:rPr>
              <a:t>Základní deska</a:t>
            </a:r>
          </a:p>
          <a:p>
            <a:pPr algn="ctr"/>
            <a:endParaRPr lang="cs-CZ" dirty="0" smtClean="0">
              <a:latin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</a:rPr>
              <a:t>Pevný disk</a:t>
            </a:r>
          </a:p>
          <a:p>
            <a:pPr algn="ctr"/>
            <a:endParaRPr lang="cs-CZ" dirty="0" smtClean="0">
              <a:latin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</a:rPr>
              <a:t>Procesor</a:t>
            </a:r>
          </a:p>
          <a:p>
            <a:pPr algn="ctr"/>
            <a:endParaRPr lang="cs-CZ" dirty="0" smtClean="0">
              <a:latin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</a:rPr>
              <a:t>Grafická karta</a:t>
            </a:r>
          </a:p>
          <a:p>
            <a:pPr algn="ctr"/>
            <a:endParaRPr lang="cs-CZ" dirty="0" smtClean="0">
              <a:latin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</a:rPr>
              <a:t>Paměť RAM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2050" name="Picture 2" descr="C:\Users\rutkovskyv\AppData\Local\Microsoft\Windows\Temporary Internet Files\Content.IE5\F9UA4I2J\MC900311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852936"/>
            <a:ext cx="1825142" cy="1650492"/>
          </a:xfrm>
          <a:prstGeom prst="rect">
            <a:avLst/>
          </a:prstGeom>
          <a:noFill/>
        </p:spPr>
      </p:pic>
      <p:pic>
        <p:nvPicPr>
          <p:cNvPr id="2051" name="Picture 3" descr="C:\Users\rutkovskyv\AppData\Local\Microsoft\Windows\Temporary Internet Files\Content.IE5\USC0YLLB\MC9002415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581128"/>
            <a:ext cx="1792224" cy="1631290"/>
          </a:xfrm>
          <a:prstGeom prst="rect">
            <a:avLst/>
          </a:prstGeom>
          <a:noFill/>
        </p:spPr>
      </p:pic>
      <p:pic>
        <p:nvPicPr>
          <p:cNvPr id="2052" name="Picture 4" descr="C:\Users\rutkovskyv\AppData\Local\Microsoft\Windows\Temporary Internet Files\Content.IE5\F9UA4I2J\MC9003984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484784"/>
            <a:ext cx="1497787" cy="18470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Doplňkový hardware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1916832"/>
            <a:ext cx="57606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Mechaniky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CD-Rom, DVD-Rom, záznamové mechaniky, čtečka paměťových karet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r"/>
            <a:r>
              <a:rPr lang="cs-CZ" u="sng" dirty="0" smtClean="0"/>
              <a:t>doplňkové karty</a:t>
            </a:r>
            <a:r>
              <a:rPr lang="cs-CZ" dirty="0" smtClean="0"/>
              <a:t>:</a:t>
            </a:r>
          </a:p>
          <a:p>
            <a:pPr algn="r"/>
            <a:r>
              <a:rPr lang="cs-CZ" dirty="0" smtClean="0"/>
              <a:t>síťová karta, zvuková karta, </a:t>
            </a:r>
          </a:p>
          <a:p>
            <a:pPr algn="r"/>
            <a:r>
              <a:rPr lang="cs-CZ" dirty="0" smtClean="0"/>
              <a:t>televizní karta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rot="10800000">
            <a:off x="1979712" y="2636912"/>
            <a:ext cx="21602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utkovskyv\AppData\Local\Microsoft\Windows\Temporary Internet Files\Content.IE5\0EEKTMHP\MC90044133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06896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Periferní a externí hardware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Periferní hardware jsou zařízení trvale připojena k </a:t>
            </a:r>
            <a:r>
              <a:rPr lang="cs-CZ" dirty="0" err="1" smtClean="0"/>
              <a:t>pc</a:t>
            </a:r>
            <a:r>
              <a:rPr lang="cs-CZ" dirty="0" smtClean="0"/>
              <a:t> kabelem.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1628800"/>
            <a:ext cx="20162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tiskárny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scannery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reproduktory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klávesnice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myši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tablety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webkamery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4005064"/>
            <a:ext cx="35283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Externí hardware jsou zařízení, sloužící k přenášení mezi několika </a:t>
            </a:r>
            <a:r>
              <a:rPr lang="cs-CZ" dirty="0" err="1" smtClean="0"/>
              <a:t>pc</a:t>
            </a:r>
            <a:r>
              <a:rPr lang="cs-CZ" dirty="0" smtClean="0"/>
              <a:t>. Obvykle stačí jedno toto zařízení pro větší množství počítačů. Jsou to součástky, které lze použít i jako interní.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077072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err="1" smtClean="0"/>
              <a:t>wifi</a:t>
            </a:r>
            <a:r>
              <a:rPr lang="cs-CZ" dirty="0" smtClean="0"/>
              <a:t> porty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čtečka paměťových karet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televizní karty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záložní pevný disk</a:t>
            </a:r>
          </a:p>
        </p:txBody>
      </p:sp>
      <p:pic>
        <p:nvPicPr>
          <p:cNvPr id="4098" name="Picture 2" descr="C:\Users\rutkovskyv\AppData\Local\Microsoft\Windows\Temporary Internet Files\Content.IE5\F9UA4I2J\MC9004404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484784"/>
            <a:ext cx="2235696" cy="2235696"/>
          </a:xfrm>
          <a:prstGeom prst="rect">
            <a:avLst/>
          </a:prstGeom>
          <a:noFill/>
        </p:spPr>
      </p:pic>
      <p:pic>
        <p:nvPicPr>
          <p:cNvPr id="4100" name="Picture 4" descr="C:\Users\rutkovskyv\AppData\Local\Microsoft\Windows\Temporary Internet Files\Content.IE5\0EEKTMHP\MC900282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276872"/>
            <a:ext cx="1851660" cy="165232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360</TotalTime>
  <Words>129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Shluk</vt:lpstr>
      <vt:lpstr>Dokument aplikace Microsoft Office Word</vt:lpstr>
      <vt:lpstr>Snímek 1</vt:lpstr>
      <vt:lpstr>Informatika</vt:lpstr>
      <vt:lpstr>Obsah</vt:lpstr>
      <vt:lpstr>Hardware</vt:lpstr>
      <vt:lpstr>Snímek 5</vt:lpstr>
      <vt:lpstr>Doplňkový hardware</vt:lpstr>
      <vt:lpstr>Snímek 7</vt:lpstr>
    </vt:vector>
  </TitlesOfParts>
  <Company>ISŠ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Projekt xx.</dc:title>
  <dc:creator>rutkovskyv</dc:creator>
  <cp:lastModifiedBy>rutkovskyv</cp:lastModifiedBy>
  <cp:revision>31</cp:revision>
  <dcterms:created xsi:type="dcterms:W3CDTF">2010-11-01T07:33:13Z</dcterms:created>
  <dcterms:modified xsi:type="dcterms:W3CDTF">2013-07-10T06:17:01Z</dcterms:modified>
</cp:coreProperties>
</file>