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9"/>
  </p:notesMasterIdLst>
  <p:sldIdLst>
    <p:sldId id="267" r:id="rId2"/>
    <p:sldId id="257" r:id="rId3"/>
    <p:sldId id="262" r:id="rId4"/>
    <p:sldId id="258" r:id="rId5"/>
    <p:sldId id="259" r:id="rId6"/>
    <p:sldId id="266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08E1BB-E3CD-4179-B505-06FDEB9791C9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7E2C64-9AFB-4A0D-B9DB-3ABDDDA2865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E2C64-9AFB-4A0D-B9DB-3ABDDDA2865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9EC1-384C-42D4-B68A-A5C929D439B6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1F5DA-BACA-42D6-A2C1-07080228A966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48971-014B-4007-9D92-172C12CC8A7F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DC9F-28FF-4152-BF78-4792A0305C7B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7271-280B-43D8-87E9-2328A933313A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48496-F932-40A6-BF2B-6AE8AD6ED08C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8AEF-ADD7-4EC3-9F4C-062D3A7FD8E2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02B5-DEE2-42B8-8D1A-8C315D3E730A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CFDB-C971-41CE-9BCD-4870BBA73C73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D7289-24E8-4A1C-A1B1-29E5AA114F78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F086-CB0A-42EB-8F60-9C863A78A2D7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AB8E3EE-A0B8-473C-AAE3-EEE8A7884719}" type="datetime1">
              <a:rPr lang="cs-CZ" smtClean="0"/>
              <a:pPr/>
              <a:t>10.7.2013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5A3C4E9-57A3-45FE-9061-6C37B54C470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2114550" y="0"/>
          <a:ext cx="4856163" cy="6756400"/>
        </p:xfrm>
        <a:graphic>
          <a:graphicData uri="http://schemas.openxmlformats.org/presentationml/2006/ole">
            <p:oleObj spid="_x0000_s1026" name="Dokument" r:id="rId3" imgW="5889940" imgH="8225057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692696"/>
            <a:ext cx="7772400" cy="1470025"/>
          </a:xfrm>
        </p:spPr>
        <p:txBody>
          <a:bodyPr>
            <a:normAutofit/>
          </a:bodyPr>
          <a:lstStyle/>
          <a:p>
            <a:r>
              <a:rPr lang="cs-CZ" sz="8800" dirty="0" smtClean="0"/>
              <a:t>Informatika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2564904"/>
            <a:ext cx="6400800" cy="139256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TISKÁRNY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63888" y="4797152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ISŠ Semily</a:t>
            </a:r>
          </a:p>
          <a:p>
            <a:endParaRPr lang="cs-CZ" dirty="0" smtClean="0"/>
          </a:p>
          <a:p>
            <a:r>
              <a:rPr lang="cs-CZ" dirty="0" smtClean="0"/>
              <a:t>Zpracoval:  Vít </a:t>
            </a:r>
            <a:r>
              <a:rPr lang="cs-CZ" dirty="0" err="1" smtClean="0"/>
              <a:t>Rutkovský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Datum: 3.září 2012</a:t>
            </a:r>
            <a:endParaRPr lang="cs-CZ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3861048"/>
            <a:ext cx="6400800" cy="2286000"/>
          </a:xfrm>
        </p:spPr>
        <p:txBody>
          <a:bodyPr/>
          <a:lstStyle/>
          <a:p>
            <a:r>
              <a:rPr lang="cs-CZ" sz="4400" dirty="0" smtClean="0">
                <a:solidFill>
                  <a:srgbClr val="0070C0"/>
                </a:solidFill>
              </a:rPr>
              <a:t>OBSAH</a:t>
            </a:r>
            <a:endParaRPr lang="cs-CZ" sz="4400" dirty="0">
              <a:solidFill>
                <a:srgbClr val="0070C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Druhy tiskáren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Užitnost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Připojení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PAPÍR </a:t>
            </a:r>
          </a:p>
        </p:txBody>
      </p:sp>
      <p:pic>
        <p:nvPicPr>
          <p:cNvPr id="1026" name="Picture 2" descr="C:\Users\rutkovskyv\AppData\Local\Microsoft\Windows\Temporary Internet Files\Content.IE5\F9UA4I2J\MP9004487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556792"/>
            <a:ext cx="3504088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tiskáren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75856" y="1988840"/>
            <a:ext cx="540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 JEHLIČKOVÁ  </a:t>
            </a:r>
            <a:br>
              <a:rPr lang="cs-CZ" dirty="0" smtClean="0"/>
            </a:br>
            <a:r>
              <a:rPr lang="cs-CZ" dirty="0" smtClean="0"/>
              <a:t>	- 9, 18, 24 jehliček v tiskové hlavě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	- inkoustová páska</a:t>
            </a:r>
            <a:br>
              <a:rPr lang="cs-CZ" dirty="0" smtClean="0"/>
            </a:br>
            <a:r>
              <a:rPr lang="cs-CZ" dirty="0" smtClean="0"/>
              <a:t>	- perforovaný papír (v rolích)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95536" y="3501008"/>
            <a:ext cx="6408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 LASEROVÁ</a:t>
            </a:r>
            <a:br>
              <a:rPr lang="cs-CZ" dirty="0" smtClean="0"/>
            </a:br>
            <a:r>
              <a:rPr lang="cs-CZ" dirty="0" smtClean="0"/>
              <a:t>	- tisk pomocí toneru a fotocitlivého válce</a:t>
            </a:r>
            <a:br>
              <a:rPr lang="cs-CZ" dirty="0" smtClean="0"/>
            </a:br>
            <a:r>
              <a:rPr lang="cs-CZ" dirty="0" smtClean="0"/>
              <a:t>	- na papír je toner zalisován a zapečen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725144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 INKOUSTOVÁ  </a:t>
            </a:r>
            <a:br>
              <a:rPr lang="cs-CZ" dirty="0" smtClean="0"/>
            </a:br>
            <a:r>
              <a:rPr lang="cs-CZ" dirty="0" smtClean="0"/>
              <a:t>	- základní barvy – CMYK – modrá, červená, žlutá, černá</a:t>
            </a:r>
            <a:br>
              <a:rPr lang="cs-CZ" dirty="0" smtClean="0"/>
            </a:br>
            <a:r>
              <a:rPr lang="cs-CZ" dirty="0" smtClean="0"/>
              <a:t>	- barva je vystřikována rychlostí 50-100 km/h na vzdálenost cca 1 mm</a:t>
            </a:r>
            <a:br>
              <a:rPr lang="cs-CZ" dirty="0" smtClean="0"/>
            </a:br>
            <a:r>
              <a:rPr lang="cs-CZ" dirty="0" smtClean="0"/>
              <a:t>	- bublinková </a:t>
            </a:r>
            <a:endParaRPr lang="cs-CZ" dirty="0"/>
          </a:p>
        </p:txBody>
      </p:sp>
      <p:pic>
        <p:nvPicPr>
          <p:cNvPr id="2050" name="Picture 2" descr="C:\Users\rutkovskyv\AppData\Local\Microsoft\Windows\Temporary Internet Files\Content.IE5\USC0YLLB\MC90036060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068960"/>
            <a:ext cx="1794967" cy="1827886"/>
          </a:xfrm>
          <a:prstGeom prst="rect">
            <a:avLst/>
          </a:prstGeom>
          <a:noFill/>
        </p:spPr>
      </p:pic>
      <p:sp>
        <p:nvSpPr>
          <p:cNvPr id="2052" name="printer2"/>
          <p:cNvSpPr>
            <a:spLocks noEditPoints="1" noChangeArrowheads="1"/>
          </p:cNvSpPr>
          <p:nvPr/>
        </p:nvSpPr>
        <p:spPr bwMode="auto">
          <a:xfrm>
            <a:off x="1619672" y="2348880"/>
            <a:ext cx="1809750" cy="904875"/>
          </a:xfrm>
          <a:custGeom>
            <a:avLst/>
            <a:gdLst>
              <a:gd name="T0" fmla="*/ 10673 w 21600"/>
              <a:gd name="T1" fmla="*/ 0 h 21600"/>
              <a:gd name="T2" fmla="*/ 19186 w 21600"/>
              <a:gd name="T3" fmla="*/ 0 h 21600"/>
              <a:gd name="T4" fmla="*/ 21600 w 21600"/>
              <a:gd name="T5" fmla="*/ 4703 h 21600"/>
              <a:gd name="T6" fmla="*/ 21600 w 21600"/>
              <a:gd name="T7" fmla="*/ 10800 h 21600"/>
              <a:gd name="T8" fmla="*/ 21600 w 21600"/>
              <a:gd name="T9" fmla="*/ 16548 h 21600"/>
              <a:gd name="T10" fmla="*/ 18042 w 21600"/>
              <a:gd name="T11" fmla="*/ 21600 h 21600"/>
              <a:gd name="T12" fmla="*/ 10673 w 21600"/>
              <a:gd name="T13" fmla="*/ 21600 h 21600"/>
              <a:gd name="T14" fmla="*/ 3176 w 21600"/>
              <a:gd name="T15" fmla="*/ 21600 h 21600"/>
              <a:gd name="T16" fmla="*/ 0 w 21600"/>
              <a:gd name="T17" fmla="*/ 16548 h 21600"/>
              <a:gd name="T18" fmla="*/ 0 w 21600"/>
              <a:gd name="T19" fmla="*/ 10800 h 21600"/>
              <a:gd name="T20" fmla="*/ 0 w 21600"/>
              <a:gd name="T21" fmla="*/ 4703 h 21600"/>
              <a:gd name="T22" fmla="*/ 2414 w 21600"/>
              <a:gd name="T23" fmla="*/ 0 h 21600"/>
              <a:gd name="T24" fmla="*/ 1397 w 21600"/>
              <a:gd name="T25" fmla="*/ 23298 h 21600"/>
              <a:gd name="T26" fmla="*/ 20266 w 21600"/>
              <a:gd name="T27" fmla="*/ 311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T24" t="T25" r="T26" b="T27"/>
            <a:pathLst>
              <a:path w="21600" h="21600" extrusionOk="0">
                <a:moveTo>
                  <a:pt x="10673" y="0"/>
                </a:moveTo>
                <a:lnTo>
                  <a:pt x="19186" y="0"/>
                </a:lnTo>
                <a:lnTo>
                  <a:pt x="21600" y="4703"/>
                </a:lnTo>
                <a:lnTo>
                  <a:pt x="21600" y="10800"/>
                </a:lnTo>
                <a:lnTo>
                  <a:pt x="21600" y="16548"/>
                </a:lnTo>
                <a:lnTo>
                  <a:pt x="18042" y="16548"/>
                </a:lnTo>
                <a:lnTo>
                  <a:pt x="18042" y="21600"/>
                </a:lnTo>
                <a:lnTo>
                  <a:pt x="10673" y="21600"/>
                </a:lnTo>
                <a:lnTo>
                  <a:pt x="3176" y="21600"/>
                </a:lnTo>
                <a:lnTo>
                  <a:pt x="3176" y="16548"/>
                </a:lnTo>
                <a:lnTo>
                  <a:pt x="0" y="16548"/>
                </a:lnTo>
                <a:lnTo>
                  <a:pt x="0" y="10800"/>
                </a:lnTo>
                <a:lnTo>
                  <a:pt x="0" y="4703"/>
                </a:lnTo>
                <a:lnTo>
                  <a:pt x="2414" y="0"/>
                </a:lnTo>
                <a:lnTo>
                  <a:pt x="10673" y="0"/>
                </a:lnTo>
                <a:close/>
              </a:path>
              <a:path w="21600" h="21600" extrusionOk="0">
                <a:moveTo>
                  <a:pt x="0" y="4703"/>
                </a:moveTo>
                <a:lnTo>
                  <a:pt x="3558" y="4703"/>
                </a:lnTo>
                <a:lnTo>
                  <a:pt x="17026" y="4703"/>
                </a:lnTo>
                <a:lnTo>
                  <a:pt x="21600" y="4703"/>
                </a:lnTo>
                <a:lnTo>
                  <a:pt x="0" y="4703"/>
                </a:lnTo>
                <a:moveTo>
                  <a:pt x="16518" y="4703"/>
                </a:moveTo>
                <a:lnTo>
                  <a:pt x="16518" y="10452"/>
                </a:lnTo>
                <a:lnTo>
                  <a:pt x="0" y="10452"/>
                </a:lnTo>
                <a:moveTo>
                  <a:pt x="4320" y="16548"/>
                </a:moveTo>
                <a:lnTo>
                  <a:pt x="4320" y="17419"/>
                </a:lnTo>
                <a:lnTo>
                  <a:pt x="4320" y="20555"/>
                </a:lnTo>
                <a:lnTo>
                  <a:pt x="4320" y="21600"/>
                </a:lnTo>
                <a:lnTo>
                  <a:pt x="4320" y="16548"/>
                </a:lnTo>
                <a:moveTo>
                  <a:pt x="16899" y="16548"/>
                </a:moveTo>
                <a:lnTo>
                  <a:pt x="16899" y="17419"/>
                </a:lnTo>
                <a:lnTo>
                  <a:pt x="16899" y="20555"/>
                </a:lnTo>
                <a:lnTo>
                  <a:pt x="16899" y="21600"/>
                </a:lnTo>
                <a:lnTo>
                  <a:pt x="16899" y="16548"/>
                </a:lnTo>
                <a:moveTo>
                  <a:pt x="15247" y="14981"/>
                </a:moveTo>
                <a:lnTo>
                  <a:pt x="15247" y="10452"/>
                </a:lnTo>
                <a:lnTo>
                  <a:pt x="16899" y="16548"/>
                </a:lnTo>
                <a:lnTo>
                  <a:pt x="18042" y="16548"/>
                </a:lnTo>
                <a:lnTo>
                  <a:pt x="16518" y="10452"/>
                </a:lnTo>
                <a:moveTo>
                  <a:pt x="15247" y="14981"/>
                </a:moveTo>
                <a:lnTo>
                  <a:pt x="15247" y="14981"/>
                </a:lnTo>
                <a:lnTo>
                  <a:pt x="16772" y="17942"/>
                </a:lnTo>
                <a:lnTo>
                  <a:pt x="4447" y="17942"/>
                </a:lnTo>
                <a:lnTo>
                  <a:pt x="5972" y="14981"/>
                </a:lnTo>
                <a:lnTo>
                  <a:pt x="5972" y="10452"/>
                </a:lnTo>
                <a:lnTo>
                  <a:pt x="4320" y="16548"/>
                </a:lnTo>
                <a:lnTo>
                  <a:pt x="3176" y="16548"/>
                </a:lnTo>
                <a:lnTo>
                  <a:pt x="4701" y="10452"/>
                </a:lnTo>
                <a:moveTo>
                  <a:pt x="20202" y="5574"/>
                </a:moveTo>
                <a:lnTo>
                  <a:pt x="20711" y="5574"/>
                </a:lnTo>
                <a:lnTo>
                  <a:pt x="20711" y="7839"/>
                </a:lnTo>
                <a:lnTo>
                  <a:pt x="20202" y="7839"/>
                </a:lnTo>
                <a:lnTo>
                  <a:pt x="20202" y="5574"/>
                </a:lnTo>
                <a:moveTo>
                  <a:pt x="5972" y="14981"/>
                </a:moveTo>
                <a:lnTo>
                  <a:pt x="7496" y="14981"/>
                </a:lnTo>
                <a:lnTo>
                  <a:pt x="13341" y="14981"/>
                </a:lnTo>
                <a:lnTo>
                  <a:pt x="15247" y="1498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Užitnost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1988840"/>
            <a:ext cx="3888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INKOUSTOVÁ</a:t>
            </a:r>
            <a:br>
              <a:rPr lang="cs-CZ" dirty="0" smtClean="0"/>
            </a:br>
            <a:r>
              <a:rPr lang="cs-CZ" dirty="0" smtClean="0"/>
              <a:t>	- domácí použití</a:t>
            </a:r>
            <a:br>
              <a:rPr lang="cs-CZ" dirty="0" smtClean="0"/>
            </a:br>
            <a:r>
              <a:rPr lang="cs-CZ" dirty="0" smtClean="0"/>
              <a:t>	- ideální pro tisk fotografii 	(výsledek nezáleží jen na 	tiskárně!)</a:t>
            </a:r>
            <a:br>
              <a:rPr lang="cs-CZ" dirty="0" smtClean="0"/>
            </a:br>
            <a:r>
              <a:rPr lang="cs-CZ" dirty="0" smtClean="0"/>
              <a:t>	- drobná kancelářská práce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92080" y="3140968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LASEROVÁ </a:t>
            </a:r>
            <a:br>
              <a:rPr lang="cs-CZ" dirty="0" smtClean="0"/>
            </a:br>
            <a:r>
              <a:rPr lang="cs-CZ" dirty="0" smtClean="0"/>
              <a:t>	- kancelářská práce</a:t>
            </a:r>
            <a:br>
              <a:rPr lang="cs-CZ" dirty="0" smtClean="0"/>
            </a:br>
            <a:r>
              <a:rPr lang="cs-CZ" dirty="0" smtClean="0"/>
              <a:t>	- kopírky (čím více 	kopií, tím levnější 	provoz)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581128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JEHLIČKOVÁ</a:t>
            </a:r>
            <a:br>
              <a:rPr lang="cs-CZ" dirty="0" smtClean="0"/>
            </a:br>
            <a:r>
              <a:rPr lang="cs-CZ" dirty="0" smtClean="0"/>
              <a:t>	- kancelářská práce</a:t>
            </a:r>
            <a:br>
              <a:rPr lang="cs-CZ" dirty="0" smtClean="0"/>
            </a:br>
            <a:r>
              <a:rPr lang="cs-CZ" dirty="0" smtClean="0"/>
              <a:t>	- sklady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	- obchody</a:t>
            </a:r>
          </a:p>
        </p:txBody>
      </p:sp>
      <p:pic>
        <p:nvPicPr>
          <p:cNvPr id="3074" name="Picture 2" descr="C:\Users\rutkovskyv\AppData\Local\Microsoft\Windows\Temporary Internet Files\Content.IE5\USC0YLLB\MC9003915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797152"/>
            <a:ext cx="1800454" cy="1728216"/>
          </a:xfrm>
          <a:prstGeom prst="rect">
            <a:avLst/>
          </a:prstGeom>
          <a:noFill/>
        </p:spPr>
      </p:pic>
      <p:pic>
        <p:nvPicPr>
          <p:cNvPr id="3075" name="Picture 3" descr="C:\Users\rutkovskyv\AppData\Local\Microsoft\Windows\Temporary Internet Files\Content.IE5\USC0YLLB\MC90040405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124744"/>
            <a:ext cx="1841500" cy="18415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Papír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700808"/>
            <a:ext cx="68407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Formát - </a:t>
            </a:r>
            <a:br>
              <a:rPr lang="cs-CZ" dirty="0" smtClean="0"/>
            </a:br>
            <a:r>
              <a:rPr lang="cs-CZ" dirty="0" smtClean="0"/>
              <a:t>	- A4 – nejběžnější</a:t>
            </a:r>
          </a:p>
          <a:p>
            <a:r>
              <a:rPr lang="cs-CZ" dirty="0" smtClean="0"/>
              <a:t>	- A3 – nákresy a návrhy např. ve stavebnictví</a:t>
            </a:r>
            <a:br>
              <a:rPr lang="cs-CZ" dirty="0" smtClean="0"/>
            </a:br>
            <a:r>
              <a:rPr lang="cs-CZ" dirty="0" smtClean="0"/>
              <a:t>	- 10x15 – digitální fotografie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	- aj.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267744" y="3140968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Materiál - </a:t>
            </a:r>
            <a:br>
              <a:rPr lang="cs-CZ" dirty="0" smtClean="0"/>
            </a:br>
            <a:r>
              <a:rPr lang="cs-CZ" dirty="0" smtClean="0"/>
              <a:t>	- hustota papíru</a:t>
            </a:r>
            <a:br>
              <a:rPr lang="cs-CZ" dirty="0" smtClean="0"/>
            </a:br>
            <a:r>
              <a:rPr lang="cs-CZ" dirty="0" smtClean="0"/>
              <a:t>	- lesk či mat</a:t>
            </a:r>
            <a:br>
              <a:rPr lang="cs-CZ" dirty="0" smtClean="0"/>
            </a:br>
            <a:r>
              <a:rPr lang="cs-CZ" dirty="0" smtClean="0"/>
              <a:t>	- kartón či čtvrtka</a:t>
            </a:r>
            <a:br>
              <a:rPr lang="cs-CZ" dirty="0" smtClean="0"/>
            </a:br>
            <a:r>
              <a:rPr lang="cs-CZ" dirty="0" smtClean="0"/>
              <a:t>	- kopírovací papír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4797152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Barva - </a:t>
            </a:r>
            <a:br>
              <a:rPr lang="cs-CZ" dirty="0" smtClean="0"/>
            </a:br>
            <a:r>
              <a:rPr lang="cs-CZ" dirty="0" smtClean="0"/>
              <a:t>	- barevný papír</a:t>
            </a:r>
            <a:br>
              <a:rPr lang="cs-CZ" dirty="0" smtClean="0"/>
            </a:br>
            <a:r>
              <a:rPr lang="cs-CZ" dirty="0" smtClean="0"/>
              <a:t>	- bílý lesk či mat</a:t>
            </a:r>
            <a:br>
              <a:rPr lang="cs-CZ" dirty="0" smtClean="0"/>
            </a:br>
            <a:r>
              <a:rPr lang="cs-CZ" dirty="0" smtClean="0"/>
              <a:t>	- šablonový papír</a:t>
            </a:r>
            <a:endParaRPr lang="cs-CZ" dirty="0"/>
          </a:p>
        </p:txBody>
      </p:sp>
      <p:sp>
        <p:nvSpPr>
          <p:cNvPr id="4098" name="Documents"/>
          <p:cNvSpPr>
            <a:spLocks noEditPoints="1" noChangeArrowheads="1"/>
          </p:cNvSpPr>
          <p:nvPr/>
        </p:nvSpPr>
        <p:spPr bwMode="auto">
          <a:xfrm>
            <a:off x="1115616" y="4221088"/>
            <a:ext cx="1352550" cy="1809750"/>
          </a:xfrm>
          <a:custGeom>
            <a:avLst/>
            <a:gdLst>
              <a:gd name="T0" fmla="*/ 0 w 21600"/>
              <a:gd name="T1" fmla="*/ 2800 h 21600"/>
              <a:gd name="T2" fmla="*/ 3468 w 21600"/>
              <a:gd name="T3" fmla="*/ 0 h 21600"/>
              <a:gd name="T4" fmla="*/ 21653 w 21600"/>
              <a:gd name="T5" fmla="*/ 18828 h 21600"/>
              <a:gd name="T6" fmla="*/ 19954 w 21600"/>
              <a:gd name="T7" fmla="*/ 20214 h 21600"/>
              <a:gd name="T8" fmla="*/ 18256 w 21600"/>
              <a:gd name="T9" fmla="*/ 21628 h 21600"/>
              <a:gd name="T10" fmla="*/ 19954 w 21600"/>
              <a:gd name="T11" fmla="*/ 1428 h 21600"/>
              <a:gd name="T12" fmla="*/ 18256 w 21600"/>
              <a:gd name="T13" fmla="*/ 2800 h 21600"/>
              <a:gd name="T14" fmla="*/ 1645 w 21600"/>
              <a:gd name="T15" fmla="*/ 1428 h 21600"/>
              <a:gd name="T16" fmla="*/ 21600 w 21600"/>
              <a:gd name="T17" fmla="*/ 0 h 21600"/>
              <a:gd name="T18" fmla="*/ 10800 w 21600"/>
              <a:gd name="T19" fmla="*/ 0 h 21600"/>
              <a:gd name="T20" fmla="*/ 0 w 21600"/>
              <a:gd name="T21" fmla="*/ 10800 h 21600"/>
              <a:gd name="T22" fmla="*/ 21600 w 21600"/>
              <a:gd name="T23" fmla="*/ 10800 h 21600"/>
              <a:gd name="T24" fmla="*/ 1645 w 21600"/>
              <a:gd name="T25" fmla="*/ 4171 h 21600"/>
              <a:gd name="T26" fmla="*/ 16522 w 21600"/>
              <a:gd name="T27" fmla="*/ 1731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T24" t="T25" r="T26" b="T27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099" name="Picture 3" descr="C:\Users\rutkovskyv\AppData\Local\Microsoft\Windows\Temporary Internet Files\Content.IE5\0EEKTMHP\MP9004224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908720"/>
            <a:ext cx="2503140" cy="375287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1520" y="2708920"/>
            <a:ext cx="8640960" cy="901823"/>
          </a:xfrm>
        </p:spPr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pPr algn="r"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300" dirty="0" smtClean="0"/>
              <a:t>přímé síťové připojení </a:t>
            </a:r>
          </a:p>
          <a:p>
            <a:pPr algn="l"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300" dirty="0" smtClean="0"/>
              <a:t>sdílené síťové připojení</a:t>
            </a:r>
          </a:p>
          <a:p>
            <a:pPr algn="r">
              <a:buFont typeface="Arial" pitchFamily="34" charset="0"/>
              <a:buChar char="•"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7744" y="76470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kabel USB</a:t>
            </a:r>
            <a:endParaRPr lang="cs-CZ" sz="1600" b="1" dirty="0"/>
          </a:p>
        </p:txBody>
      </p:sp>
      <p:grpSp>
        <p:nvGrpSpPr>
          <p:cNvPr id="10" name="Skupina 9"/>
          <p:cNvGrpSpPr/>
          <p:nvPr/>
        </p:nvGrpSpPr>
        <p:grpSpPr>
          <a:xfrm>
            <a:off x="2267744" y="1340768"/>
            <a:ext cx="1008112" cy="648072"/>
            <a:chOff x="2339752" y="548680"/>
            <a:chExt cx="1008112" cy="648072"/>
          </a:xfrm>
          <a:solidFill>
            <a:schemeClr val="bg1"/>
          </a:solidFill>
        </p:grpSpPr>
        <p:sp>
          <p:nvSpPr>
            <p:cNvPr id="6" name="Obdélník 5"/>
            <p:cNvSpPr/>
            <p:nvPr/>
          </p:nvSpPr>
          <p:spPr>
            <a:xfrm>
              <a:off x="2699792" y="548680"/>
              <a:ext cx="648072" cy="504056"/>
            </a:xfrm>
            <a:prstGeom prst="rect">
              <a:avLst/>
            </a:prstGeom>
            <a:grpFill/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2339752" y="548680"/>
              <a:ext cx="288032" cy="648072"/>
            </a:xfrm>
            <a:prstGeom prst="rect">
              <a:avLst/>
            </a:prstGeom>
            <a:grpFill/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2699792" y="1124744"/>
              <a:ext cx="648072" cy="45719"/>
            </a:xfrm>
            <a:prstGeom prst="rect">
              <a:avLst/>
            </a:prstGeom>
            <a:grpFill/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9" name="Obdélník se zakulaceným rohem na stejné straně 8"/>
          <p:cNvSpPr/>
          <p:nvPr/>
        </p:nvSpPr>
        <p:spPr>
          <a:xfrm>
            <a:off x="5580112" y="1628800"/>
            <a:ext cx="1512168" cy="792088"/>
          </a:xfrm>
          <a:prstGeom prst="round2SameRect">
            <a:avLst/>
          </a:prstGeom>
          <a:solidFill>
            <a:schemeClr val="bg1"/>
          </a:solidFill>
          <a:ln w="127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Zakřivená spojovací čára 11"/>
          <p:cNvCxnSpPr/>
          <p:nvPr/>
        </p:nvCxnSpPr>
        <p:spPr>
          <a:xfrm>
            <a:off x="3347864" y="1628800"/>
            <a:ext cx="2088232" cy="43204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5868144" y="1268760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tiskárna</a:t>
            </a:r>
            <a:endParaRPr lang="cs-CZ" sz="1200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539552" y="3861048"/>
            <a:ext cx="1008112" cy="648072"/>
            <a:chOff x="2339752" y="548680"/>
            <a:chExt cx="1008112" cy="648072"/>
          </a:xfrm>
        </p:grpSpPr>
        <p:sp>
          <p:nvSpPr>
            <p:cNvPr id="15" name="Obdélník 14"/>
            <p:cNvSpPr/>
            <p:nvPr/>
          </p:nvSpPr>
          <p:spPr>
            <a:xfrm>
              <a:off x="2699792" y="548680"/>
              <a:ext cx="648072" cy="504056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2339752" y="548680"/>
              <a:ext cx="288032" cy="648072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2699792" y="1124744"/>
              <a:ext cx="648072" cy="45719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8" name="Obdélník 17"/>
          <p:cNvSpPr/>
          <p:nvPr/>
        </p:nvSpPr>
        <p:spPr>
          <a:xfrm>
            <a:off x="611560" y="5085184"/>
            <a:ext cx="43204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9" name="Skupina 18"/>
          <p:cNvGrpSpPr/>
          <p:nvPr/>
        </p:nvGrpSpPr>
        <p:grpSpPr>
          <a:xfrm>
            <a:off x="1907704" y="4869160"/>
            <a:ext cx="1008112" cy="648072"/>
            <a:chOff x="2339752" y="548680"/>
            <a:chExt cx="1008112" cy="648072"/>
          </a:xfrm>
        </p:grpSpPr>
        <p:sp>
          <p:nvSpPr>
            <p:cNvPr id="20" name="Obdélník 19"/>
            <p:cNvSpPr/>
            <p:nvPr/>
          </p:nvSpPr>
          <p:spPr>
            <a:xfrm>
              <a:off x="2699792" y="548680"/>
              <a:ext cx="648072" cy="504056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2339752" y="548680"/>
              <a:ext cx="288032" cy="648072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/>
            <p:cNvSpPr/>
            <p:nvPr/>
          </p:nvSpPr>
          <p:spPr>
            <a:xfrm>
              <a:off x="2699792" y="1124744"/>
              <a:ext cx="648072" cy="45719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1907704" y="5661248"/>
            <a:ext cx="1008112" cy="648072"/>
            <a:chOff x="2339752" y="548680"/>
            <a:chExt cx="1008112" cy="648072"/>
          </a:xfrm>
        </p:grpSpPr>
        <p:sp>
          <p:nvSpPr>
            <p:cNvPr id="24" name="Obdélník 23"/>
            <p:cNvSpPr/>
            <p:nvPr/>
          </p:nvSpPr>
          <p:spPr>
            <a:xfrm>
              <a:off x="2699792" y="548680"/>
              <a:ext cx="648072" cy="504056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bdélník 24"/>
            <p:cNvSpPr/>
            <p:nvPr/>
          </p:nvSpPr>
          <p:spPr>
            <a:xfrm>
              <a:off x="2339752" y="548680"/>
              <a:ext cx="288032" cy="648072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2699792" y="1124744"/>
              <a:ext cx="648072" cy="45719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7" name="Obdélník se zakulaceným rohem na stejné straně 26"/>
          <p:cNvSpPr/>
          <p:nvPr/>
        </p:nvSpPr>
        <p:spPr>
          <a:xfrm>
            <a:off x="2123728" y="3645024"/>
            <a:ext cx="1080120" cy="648072"/>
          </a:xfrm>
          <a:prstGeom prst="round2SameRect">
            <a:avLst/>
          </a:prstGeom>
          <a:solidFill>
            <a:schemeClr val="accent1"/>
          </a:solidFill>
          <a:ln w="127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2339752" y="3861048"/>
            <a:ext cx="668646" cy="215444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800" dirty="0" smtClean="0"/>
              <a:t>tiskárna</a:t>
            </a:r>
            <a:endParaRPr lang="cs-CZ" sz="800" dirty="0"/>
          </a:p>
        </p:txBody>
      </p:sp>
      <p:cxnSp>
        <p:nvCxnSpPr>
          <p:cNvPr id="30" name="Přímá spojovací čára 29"/>
          <p:cNvCxnSpPr/>
          <p:nvPr/>
        </p:nvCxnSpPr>
        <p:spPr>
          <a:xfrm>
            <a:off x="1115616" y="5445224"/>
            <a:ext cx="7200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1115616" y="5805264"/>
            <a:ext cx="7200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 rot="5400000">
            <a:off x="467544" y="4797152"/>
            <a:ext cx="4320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Zakřivená spojovací čára 45"/>
          <p:cNvCxnSpPr/>
          <p:nvPr/>
        </p:nvCxnSpPr>
        <p:spPr>
          <a:xfrm flipV="1">
            <a:off x="1619672" y="4005064"/>
            <a:ext cx="432048" cy="288032"/>
          </a:xfrm>
          <a:prstGeom prst="curved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ovéPole 47"/>
          <p:cNvSpPr txBox="1"/>
          <p:nvPr/>
        </p:nvSpPr>
        <p:spPr>
          <a:xfrm>
            <a:off x="683568" y="5229200"/>
            <a:ext cx="338554" cy="86409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cs-CZ" sz="1000" dirty="0" err="1" smtClean="0"/>
              <a:t>switch</a:t>
            </a:r>
            <a:endParaRPr lang="cs-CZ" sz="1000" dirty="0"/>
          </a:p>
        </p:txBody>
      </p:sp>
      <p:sp>
        <p:nvSpPr>
          <p:cNvPr id="50" name="TextovéPole 49"/>
          <p:cNvSpPr txBox="1"/>
          <p:nvPr/>
        </p:nvSpPr>
        <p:spPr>
          <a:xfrm rot="1279664">
            <a:off x="4167467" y="1496008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USB</a:t>
            </a:r>
            <a:endParaRPr lang="cs-CZ" sz="10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619672" y="371703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USB</a:t>
            </a:r>
            <a:endParaRPr lang="cs-CZ" sz="1000" dirty="0"/>
          </a:p>
        </p:txBody>
      </p:sp>
      <p:grpSp>
        <p:nvGrpSpPr>
          <p:cNvPr id="52" name="Skupina 51"/>
          <p:cNvGrpSpPr/>
          <p:nvPr/>
        </p:nvGrpSpPr>
        <p:grpSpPr>
          <a:xfrm>
            <a:off x="5004048" y="3933056"/>
            <a:ext cx="1008112" cy="648072"/>
            <a:chOff x="2339752" y="548680"/>
            <a:chExt cx="1008112" cy="648072"/>
          </a:xfrm>
        </p:grpSpPr>
        <p:sp>
          <p:nvSpPr>
            <p:cNvPr id="53" name="Obdélník 52"/>
            <p:cNvSpPr/>
            <p:nvPr/>
          </p:nvSpPr>
          <p:spPr>
            <a:xfrm>
              <a:off x="2699792" y="548680"/>
              <a:ext cx="648072" cy="504056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Obdélník 53"/>
            <p:cNvSpPr/>
            <p:nvPr/>
          </p:nvSpPr>
          <p:spPr>
            <a:xfrm>
              <a:off x="2339752" y="548680"/>
              <a:ext cx="288032" cy="648072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Obdélník 54"/>
            <p:cNvSpPr/>
            <p:nvPr/>
          </p:nvSpPr>
          <p:spPr>
            <a:xfrm>
              <a:off x="2699792" y="1124744"/>
              <a:ext cx="648072" cy="45719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5004048" y="4725144"/>
            <a:ext cx="1008112" cy="648072"/>
            <a:chOff x="2339752" y="548680"/>
            <a:chExt cx="1008112" cy="648072"/>
          </a:xfrm>
        </p:grpSpPr>
        <p:sp>
          <p:nvSpPr>
            <p:cNvPr id="57" name="Obdélník 56"/>
            <p:cNvSpPr/>
            <p:nvPr/>
          </p:nvSpPr>
          <p:spPr>
            <a:xfrm>
              <a:off x="2699792" y="548680"/>
              <a:ext cx="648072" cy="504056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Obdélník 57"/>
            <p:cNvSpPr/>
            <p:nvPr/>
          </p:nvSpPr>
          <p:spPr>
            <a:xfrm>
              <a:off x="2339752" y="548680"/>
              <a:ext cx="288032" cy="648072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Obdélník 58"/>
            <p:cNvSpPr/>
            <p:nvPr/>
          </p:nvSpPr>
          <p:spPr>
            <a:xfrm>
              <a:off x="2699792" y="1124744"/>
              <a:ext cx="648072" cy="45719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5004048" y="5517232"/>
            <a:ext cx="1008112" cy="648072"/>
            <a:chOff x="2339752" y="548680"/>
            <a:chExt cx="1008112" cy="648072"/>
          </a:xfrm>
        </p:grpSpPr>
        <p:sp>
          <p:nvSpPr>
            <p:cNvPr id="61" name="Obdélník 60"/>
            <p:cNvSpPr/>
            <p:nvPr/>
          </p:nvSpPr>
          <p:spPr>
            <a:xfrm>
              <a:off x="2699792" y="548680"/>
              <a:ext cx="648072" cy="504056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bdélník 61"/>
            <p:cNvSpPr/>
            <p:nvPr/>
          </p:nvSpPr>
          <p:spPr>
            <a:xfrm>
              <a:off x="2339752" y="548680"/>
              <a:ext cx="288032" cy="648072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Obdélník 62"/>
            <p:cNvSpPr/>
            <p:nvPr/>
          </p:nvSpPr>
          <p:spPr>
            <a:xfrm>
              <a:off x="2699792" y="1124744"/>
              <a:ext cx="648072" cy="45719"/>
            </a:xfrm>
            <a:prstGeom prst="rect">
              <a:avLst/>
            </a:prstGeom>
            <a:ln w="12700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4" name="Obdélník se zakulaceným rohem na stejné straně 63"/>
          <p:cNvSpPr/>
          <p:nvPr/>
        </p:nvSpPr>
        <p:spPr>
          <a:xfrm>
            <a:off x="6228184" y="3356992"/>
            <a:ext cx="1080120" cy="648072"/>
          </a:xfrm>
          <a:prstGeom prst="round2SameRect">
            <a:avLst/>
          </a:prstGeom>
          <a:solidFill>
            <a:schemeClr val="accent1"/>
          </a:solidFill>
          <a:ln w="127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/>
          <p:cNvSpPr txBox="1"/>
          <p:nvPr/>
        </p:nvSpPr>
        <p:spPr>
          <a:xfrm>
            <a:off x="6444208" y="3573016"/>
            <a:ext cx="668646" cy="215444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800" dirty="0" smtClean="0"/>
              <a:t>tiskárna</a:t>
            </a:r>
            <a:endParaRPr lang="cs-CZ" sz="800" dirty="0"/>
          </a:p>
        </p:txBody>
      </p:sp>
      <p:sp>
        <p:nvSpPr>
          <p:cNvPr id="66" name="Obdélník 65"/>
          <p:cNvSpPr/>
          <p:nvPr/>
        </p:nvSpPr>
        <p:spPr>
          <a:xfrm>
            <a:off x="6732240" y="4941168"/>
            <a:ext cx="43204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6804248" y="5085184"/>
            <a:ext cx="338554" cy="86409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cs-CZ" sz="1000" dirty="0" err="1" smtClean="0"/>
              <a:t>router</a:t>
            </a:r>
            <a:endParaRPr lang="cs-CZ" sz="1000" dirty="0"/>
          </a:p>
        </p:txBody>
      </p:sp>
      <p:sp>
        <p:nvSpPr>
          <p:cNvPr id="68" name="Obdélník 67"/>
          <p:cNvSpPr/>
          <p:nvPr/>
        </p:nvSpPr>
        <p:spPr>
          <a:xfrm>
            <a:off x="7884368" y="3933056"/>
            <a:ext cx="43204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TextovéPole 68"/>
          <p:cNvSpPr txBox="1"/>
          <p:nvPr/>
        </p:nvSpPr>
        <p:spPr>
          <a:xfrm>
            <a:off x="7956376" y="4005064"/>
            <a:ext cx="338554" cy="100811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cs-CZ" sz="1000" dirty="0" err="1" smtClean="0"/>
              <a:t>printserver</a:t>
            </a:r>
            <a:endParaRPr lang="cs-CZ" sz="1000" dirty="0"/>
          </a:p>
        </p:txBody>
      </p:sp>
      <p:cxnSp>
        <p:nvCxnSpPr>
          <p:cNvPr id="71" name="Přímá spojovací čára 70"/>
          <p:cNvCxnSpPr/>
          <p:nvPr/>
        </p:nvCxnSpPr>
        <p:spPr>
          <a:xfrm>
            <a:off x="6084168" y="5877272"/>
            <a:ext cx="576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ovací čára 72"/>
          <p:cNvCxnSpPr/>
          <p:nvPr/>
        </p:nvCxnSpPr>
        <p:spPr>
          <a:xfrm>
            <a:off x="6084168" y="5157192"/>
            <a:ext cx="576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ovací čára 74"/>
          <p:cNvCxnSpPr/>
          <p:nvPr/>
        </p:nvCxnSpPr>
        <p:spPr>
          <a:xfrm rot="16200000" flipH="1">
            <a:off x="6012160" y="4365104"/>
            <a:ext cx="720080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ovací čára 76"/>
          <p:cNvCxnSpPr/>
          <p:nvPr/>
        </p:nvCxnSpPr>
        <p:spPr>
          <a:xfrm>
            <a:off x="7380312" y="3861048"/>
            <a:ext cx="43204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ovací čára 78"/>
          <p:cNvCxnSpPr/>
          <p:nvPr/>
        </p:nvCxnSpPr>
        <p:spPr>
          <a:xfrm rot="10800000" flipV="1">
            <a:off x="7236296" y="4869160"/>
            <a:ext cx="576064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259632" y="5517232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b="1" dirty="0" smtClean="0">
                <a:latin typeface="Times New Roman" pitchFamily="18" charset="0"/>
                <a:cs typeface="Times New Roman" pitchFamily="18" charset="0"/>
              </a:rPr>
              <a:t>RJ 45</a:t>
            </a:r>
            <a:endParaRPr lang="cs-CZ" sz="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6084168" y="5373216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b="1" dirty="0" smtClean="0">
                <a:latin typeface="Times New Roman" pitchFamily="18" charset="0"/>
                <a:cs typeface="Times New Roman" pitchFamily="18" charset="0"/>
              </a:rPr>
              <a:t>RJ 45</a:t>
            </a:r>
            <a:endParaRPr lang="cs-CZ" sz="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755576" y="4725144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b="1" dirty="0" smtClean="0">
                <a:latin typeface="Times New Roman" pitchFamily="18" charset="0"/>
                <a:cs typeface="Times New Roman" pitchFamily="18" charset="0"/>
              </a:rPr>
              <a:t>RJ 45</a:t>
            </a:r>
            <a:endParaRPr lang="cs-CZ" sz="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7380312" y="5157192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b="1" dirty="0" smtClean="0">
                <a:latin typeface="Times New Roman" pitchFamily="18" charset="0"/>
                <a:cs typeface="Times New Roman" pitchFamily="18" charset="0"/>
              </a:rPr>
              <a:t>RJ 45</a:t>
            </a:r>
            <a:endParaRPr lang="cs-CZ" sz="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6372200" y="4437112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b="1" dirty="0" smtClean="0">
                <a:latin typeface="Times New Roman" pitchFamily="18" charset="0"/>
                <a:cs typeface="Times New Roman" pitchFamily="18" charset="0"/>
              </a:rPr>
              <a:t>RJ 45</a:t>
            </a:r>
            <a:endParaRPr lang="cs-CZ" sz="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strips dir="r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636</TotalTime>
  <Words>76</Words>
  <Application>Microsoft Office PowerPoint</Application>
  <PresentationFormat>Předvádění na obrazovce (4:3)</PresentationFormat>
  <Paragraphs>43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Tok</vt:lpstr>
      <vt:lpstr>Dokument aplikace Microsoft Office Word</vt:lpstr>
      <vt:lpstr>Snímek 1</vt:lpstr>
      <vt:lpstr>Informatika</vt:lpstr>
      <vt:lpstr>OBSAH</vt:lpstr>
      <vt:lpstr>Druhy tiskáren</vt:lpstr>
      <vt:lpstr>Užitnost</vt:lpstr>
      <vt:lpstr>Papír</vt:lpstr>
      <vt:lpstr>Snímek 7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</dc:title>
  <dc:creator>vita</dc:creator>
  <cp:lastModifiedBy>rutkovskyv</cp:lastModifiedBy>
  <cp:revision>68</cp:revision>
  <dcterms:created xsi:type="dcterms:W3CDTF">2010-10-13T13:55:36Z</dcterms:created>
  <dcterms:modified xsi:type="dcterms:W3CDTF">2013-07-10T06:14:23Z</dcterms:modified>
</cp:coreProperties>
</file>