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6" r:id="rId3"/>
    <p:sldId id="257" r:id="rId4"/>
    <p:sldId id="262" r:id="rId5"/>
    <p:sldId id="263" r:id="rId6"/>
    <p:sldId id="261" r:id="rId7"/>
    <p:sldId id="258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2F9931F-E50A-49DB-A0E1-2578AE7B799D}" type="datetimeFigureOut">
              <a:rPr lang="cs-CZ" smtClean="0"/>
              <a:pPr/>
              <a:t>10.7.2013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0537756-40D4-4E8F-866C-82423E05FA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136775" y="0"/>
          <a:ext cx="4857750" cy="6827838"/>
        </p:xfrm>
        <a:graphic>
          <a:graphicData uri="http://schemas.openxmlformats.org/presentationml/2006/ole">
            <p:oleObj spid="_x0000_s1026" name="Dokument" r:id="rId3" imgW="5889940" imgH="831916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692696"/>
            <a:ext cx="7772400" cy="1470025"/>
          </a:xfrm>
        </p:spPr>
        <p:txBody>
          <a:bodyPr>
            <a:normAutofit/>
          </a:bodyPr>
          <a:lstStyle/>
          <a:p>
            <a:r>
              <a:rPr lang="cs-CZ" sz="8800" dirty="0" smtClean="0"/>
              <a:t>Informatika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564904"/>
            <a:ext cx="6400800" cy="139256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Komunikační nástroje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63888" y="4797152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Pro: ISŠ Semily</a:t>
            </a:r>
          </a:p>
          <a:p>
            <a:endParaRPr lang="cs-CZ" dirty="0" smtClean="0"/>
          </a:p>
          <a:p>
            <a:r>
              <a:rPr lang="cs-CZ" dirty="0" smtClean="0"/>
              <a:t>Zpracoval:  Vít </a:t>
            </a:r>
            <a:r>
              <a:rPr lang="cs-CZ" dirty="0" err="1" smtClean="0"/>
              <a:t>Rutkovský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Datum: 3.září 2012 </a:t>
            </a:r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692696"/>
            <a:ext cx="4680520" cy="194421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cs-CZ" sz="6000" dirty="0" smtClean="0"/>
              <a:t>OBSAH</a:t>
            </a:r>
            <a:endParaRPr lang="cs-CZ" sz="6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995936" y="3284984"/>
            <a:ext cx="4888632" cy="2808312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4000" dirty="0" smtClean="0"/>
              <a:t>Obrazové</a:t>
            </a:r>
            <a:br>
              <a:rPr lang="cs-CZ" sz="4000" dirty="0" smtClean="0"/>
            </a:br>
            <a:endParaRPr lang="cs-CZ" sz="4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4000" dirty="0" smtClean="0"/>
              <a:t>Zvukové</a:t>
            </a:r>
            <a:br>
              <a:rPr lang="cs-CZ" sz="4000" dirty="0" smtClean="0"/>
            </a:br>
            <a:endParaRPr lang="cs-CZ" sz="40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4000" dirty="0" smtClean="0"/>
              <a:t>Kontaktní</a:t>
            </a:r>
            <a:endParaRPr lang="cs-CZ" sz="40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Obrazové komunikační nástroje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1680" y="2996952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Využití:  znaková řeč,  názorné předvádění postupů, videokonference</a:t>
            </a:r>
            <a:endParaRPr lang="cs-CZ" dirty="0"/>
          </a:p>
        </p:txBody>
      </p:sp>
      <p:pic>
        <p:nvPicPr>
          <p:cNvPr id="1026" name="Picture 2" descr="C:\Users\rutkovskyv\AppData\Local\Microsoft\Windows\Temporary Internet Files\Content.IE5\F9UA4I2J\MC90044132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556792"/>
            <a:ext cx="2743200" cy="2743200"/>
          </a:xfrm>
          <a:prstGeom prst="rect">
            <a:avLst/>
          </a:prstGeom>
          <a:noFill/>
        </p:spPr>
      </p:pic>
      <p:pic>
        <p:nvPicPr>
          <p:cNvPr id="1027" name="Picture 3" descr="C:\Users\rutkovskyv\AppData\Local\Microsoft\Windows\Temporary Internet Files\Content.IE5\5S7U0GTM\MP90040739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717236">
            <a:off x="3507288" y="4524526"/>
            <a:ext cx="1700808" cy="1700808"/>
          </a:xfrm>
          <a:prstGeom prst="rect">
            <a:avLst/>
          </a:prstGeom>
          <a:noFill/>
        </p:spPr>
      </p:pic>
      <p:pic>
        <p:nvPicPr>
          <p:cNvPr id="1028" name="Picture 4" descr="C:\Users\rutkovskyv\AppData\Local\Microsoft\Windows\Temporary Internet Files\Content.IE5\USC0YLLB\MC90028703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212976"/>
            <a:ext cx="3312368" cy="34673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rutkovskyv\AppData\Local\Microsoft\Windows\Temporary Internet Files\Content.IE5\USC0YLLB\MP9003852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060848"/>
            <a:ext cx="3254269" cy="4555976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Zvukové komunikační nástroje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3212976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Využití:  telefonní hovory přes počítač,  hlasové ovládání počítače,  výuka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75656" y="234888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Příklad:  reproduktory, sluchátka - mikrofon</a:t>
            </a:r>
            <a:endParaRPr lang="cs-CZ" dirty="0"/>
          </a:p>
        </p:txBody>
      </p:sp>
      <p:pic>
        <p:nvPicPr>
          <p:cNvPr id="2052" name="Picture 4" descr="C:\Users\rutkovskyv\AppData\Local\Microsoft\Windows\Temporary Internet Files\Content.IE5\5S7U0GTM\MM9003651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293096"/>
            <a:ext cx="2016224" cy="20162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Kontaktní komunikační nástroj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Klávesnice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kla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249488"/>
            <a:ext cx="4608512" cy="46085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156176" y="2276872"/>
            <a:ext cx="27681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Využití:  </a:t>
            </a:r>
            <a:r>
              <a:rPr lang="cs-CZ" b="1" u="sng" dirty="0" smtClean="0"/>
              <a:t>základní nástroj </a:t>
            </a:r>
            <a:br>
              <a:rPr lang="cs-CZ" b="1" u="sng" dirty="0" smtClean="0"/>
            </a:br>
            <a:r>
              <a:rPr lang="cs-CZ" b="1" u="sng" dirty="0" smtClean="0"/>
              <a:t>pro komunikaci s PC</a:t>
            </a:r>
            <a:r>
              <a:rPr lang="cs-CZ" dirty="0" smtClean="0"/>
              <a:t>, psaní textu – písmo, číslice, posun po textu, mazání, vyvolání funkcí, vyvolání zkrácené cesty k programu.</a:t>
            </a:r>
          </a:p>
        </p:txBody>
      </p:sp>
      <p:sp>
        <p:nvSpPr>
          <p:cNvPr id="6" name="Zaoblený obdélníkový popisek 5"/>
          <p:cNvSpPr/>
          <p:nvPr/>
        </p:nvSpPr>
        <p:spPr>
          <a:xfrm>
            <a:off x="5868144" y="4725144"/>
            <a:ext cx="1728192" cy="1440160"/>
          </a:xfrm>
          <a:prstGeom prst="wedgeRoundRectCallout">
            <a:avLst>
              <a:gd name="adj1" fmla="val -67957"/>
              <a:gd name="adj2" fmla="val -39684"/>
              <a:gd name="adj3" fmla="val 16667"/>
            </a:avLst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Numerické klávesy</a:t>
            </a:r>
            <a:endParaRPr lang="cs-CZ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2267744" y="2924944"/>
            <a:ext cx="2736304" cy="1008112"/>
          </a:xfrm>
          <a:prstGeom prst="wedgeRoundRect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Funkční klávesy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aoblený obdélníkový popisek 7"/>
          <p:cNvSpPr/>
          <p:nvPr/>
        </p:nvSpPr>
        <p:spPr>
          <a:xfrm>
            <a:off x="1259632" y="5157192"/>
            <a:ext cx="1800200" cy="1296144"/>
          </a:xfrm>
          <a:prstGeom prst="wedgeRoundRectCallout">
            <a:avLst>
              <a:gd name="adj1" fmla="val 18243"/>
              <a:gd name="adj2" fmla="val -66931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Alfanumerické klávesy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3419872" y="5661248"/>
            <a:ext cx="2016224" cy="504056"/>
          </a:xfrm>
          <a:prstGeom prst="wedgeRoundRectCallout">
            <a:avLst>
              <a:gd name="adj1" fmla="val 12838"/>
              <a:gd name="adj2" fmla="val -154640"/>
              <a:gd name="adj3" fmla="val 16667"/>
            </a:avLst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Kurzorové klávesy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24744"/>
          </a:xfrm>
        </p:spPr>
        <p:txBody>
          <a:bodyPr>
            <a:noAutofit/>
          </a:bodyPr>
          <a:lstStyle/>
          <a:p>
            <a:r>
              <a:rPr lang="cs-CZ" dirty="0" smtClean="0"/>
              <a:t>Kontaktní komunikační nástroj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Myš obyčejná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myš speciální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5733256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Využití:  zjednodušený nástroj pro pohyb a přesun v prostředí operačního systému</a:t>
            </a:r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Kontaktní komunikační nástroj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35608" y="2564904"/>
            <a:ext cx="3657600" cy="3622536"/>
          </a:xfrm>
        </p:spPr>
        <p:txBody>
          <a:bodyPr/>
          <a:lstStyle/>
          <a:p>
            <a:r>
              <a:rPr lang="cs-CZ" dirty="0" smtClean="0"/>
              <a:t>Tablet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03648" y="5517232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Využití:  grafické návrhy, pohyb elektr.perem se automaticky zaznamenává do </a:t>
            </a:r>
            <a:r>
              <a:rPr lang="cs-CZ" dirty="0" err="1" smtClean="0"/>
              <a:t>pc</a:t>
            </a:r>
            <a:endParaRPr lang="cs-CZ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1315</TotalTime>
  <Words>103</Words>
  <Application>Microsoft Office PowerPoint</Application>
  <PresentationFormat>Předvádění na obrazovce (4:3)</PresentationFormat>
  <Paragraphs>30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Arkýř</vt:lpstr>
      <vt:lpstr>Dokument aplikace Microsoft Office Word</vt:lpstr>
      <vt:lpstr>Snímek 1</vt:lpstr>
      <vt:lpstr>Informatika</vt:lpstr>
      <vt:lpstr>OBSAH</vt:lpstr>
      <vt:lpstr>Obrazové komunikační nástroje</vt:lpstr>
      <vt:lpstr>Zvukové komunikační nástroje</vt:lpstr>
      <vt:lpstr>Kontaktní komunikační nástroj</vt:lpstr>
      <vt:lpstr>Kontaktní komunikační nástroj</vt:lpstr>
      <vt:lpstr>Kontaktní komunikační nástroj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vita</dc:creator>
  <cp:lastModifiedBy>rutkovskyv</cp:lastModifiedBy>
  <cp:revision>63</cp:revision>
  <dcterms:created xsi:type="dcterms:W3CDTF">2010-09-14T16:24:11Z</dcterms:created>
  <dcterms:modified xsi:type="dcterms:W3CDTF">2013-07-10T06:18:10Z</dcterms:modified>
</cp:coreProperties>
</file>