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A0054-08C4-4952-8F1F-950EC80894F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8F8A7-04E5-4B05-947C-E98C83AC2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A0054-08C4-4952-8F1F-950EC80894F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8F8A7-04E5-4B05-947C-E98C83AC2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A0054-08C4-4952-8F1F-950EC80894F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8F8A7-04E5-4B05-947C-E98C83AC2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A0054-08C4-4952-8F1F-950EC80894F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8F8A7-04E5-4B05-947C-E98C83AC2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A0054-08C4-4952-8F1F-950EC80894F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8F8A7-04E5-4B05-947C-E98C83AC2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A0054-08C4-4952-8F1F-950EC80894F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8F8A7-04E5-4B05-947C-E98C83AC2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A0054-08C4-4952-8F1F-950EC80894F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8F8A7-04E5-4B05-947C-E98C83AC2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A0054-08C4-4952-8F1F-950EC80894F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8F8A7-04E5-4B05-947C-E98C83AC2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A0054-08C4-4952-8F1F-950EC80894F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8F8A7-04E5-4B05-947C-E98C83AC2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A0054-08C4-4952-8F1F-950EC80894F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8F8A7-04E5-4B05-947C-E98C83AC2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A0054-08C4-4952-8F1F-950EC80894F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8F8A7-04E5-4B05-947C-E98C83AC2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8A0054-08C4-4952-8F1F-950EC80894F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B8F8A7-04E5-4B05-947C-E98C83AC2B9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uh.cz/edu/bi/biologie_obratlovci/html05/foto_025.html" TargetMode="External"/><Relationship Id="rId7" Type="http://schemas.openxmlformats.org/officeDocument/2006/relationships/hyperlink" Target="http://www.apartman-litomysl.cz/" TargetMode="External"/><Relationship Id="rId2" Type="http://schemas.openxmlformats.org/officeDocument/2006/relationships/hyperlink" Target="http://cz.playstation.com/ps3/games/detail/item281077/Shrek-Zvonec-a-konec-%E2%80%93-Hra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hrek4.blog.cz/1001/kocour-v-botach-film" TargetMode="External"/><Relationship Id="rId5" Type="http://schemas.openxmlformats.org/officeDocument/2006/relationships/hyperlink" Target="http://www.stavebnictvi3000.cz/clanky/bera-92-samozamykaci-zamek/" TargetMode="External"/><Relationship Id="rId4" Type="http://schemas.openxmlformats.org/officeDocument/2006/relationships/hyperlink" Target="http://svitavsky.denik.cz/zlociny-a-soudy/za-nepovolene-kaceni-zaplati-ctvrt-milionu20110202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36866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92672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48478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204284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60090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315897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17697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82504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83315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440668"/>
            <a:ext cx="7164288" cy="6048672"/>
            <a:chOff x="1728192" y="260648"/>
            <a:chExt cx="716428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54371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Český jazyk a literatura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Jazyková výchova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noProof="0" dirty="0" smtClean="0">
                  <a:latin typeface="+mj-lt"/>
                  <a:ea typeface="+mj-ea"/>
                  <a:cs typeface="+mj-cs"/>
                </a:rPr>
                <a:t>VYJMENOVANÁ SLOVA PO M-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2819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ZÁŘÍ 2011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00200" y="371703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4</a:t>
              </a:r>
              <a:r>
                <a:rPr kumimoji="0" lang="cs-CZ" b="1" i="0" u="none" strike="noStrike" kern="1200" cap="all" spc="0" normalizeH="0" baseline="0" noProof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extovéPole 1"/>
          <p:cNvSpPr txBox="1"/>
          <p:nvPr/>
        </p:nvSpPr>
        <p:spPr>
          <a:xfrm>
            <a:off x="647564" y="390971"/>
            <a:ext cx="7848872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VY_12_INOVACE_10_VYJMENOVANÁ-SLOVA-M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4000" dirty="0" smtClean="0"/>
              <a:t>Vyjmenovaná slova po m-</a:t>
            </a:r>
          </a:p>
          <a:p>
            <a:pPr algn="ctr"/>
            <a:r>
              <a:rPr lang="cs-CZ" sz="3600" dirty="0" smtClean="0"/>
              <a:t>4</a:t>
            </a:r>
            <a:r>
              <a:rPr lang="cs-CZ" sz="3600" dirty="0" smtClean="0"/>
              <a:t>. ročník</a:t>
            </a:r>
            <a:endParaRPr lang="cs-CZ" sz="3600" dirty="0" smtClean="0"/>
          </a:p>
          <a:p>
            <a:pPr algn="ctr"/>
            <a:endParaRPr lang="cs-CZ" sz="3600" dirty="0" smtClean="0"/>
          </a:p>
          <a:p>
            <a:pPr algn="ctr"/>
            <a:r>
              <a:rPr lang="cs-CZ" dirty="0" smtClean="0"/>
              <a:t>Anotace: Materiál vysvětluje význam vyjmenovaných slov a upozorňuje na slova tvarově podobná, avšak s rozdílným pravopisem.</a:t>
            </a:r>
          </a:p>
          <a:p>
            <a:pPr algn="ctr"/>
            <a:r>
              <a:rPr lang="cs-CZ" dirty="0" smtClean="0"/>
              <a:t>Autor: Martina </a:t>
            </a:r>
            <a:r>
              <a:rPr lang="cs-CZ" dirty="0" err="1" smtClean="0"/>
              <a:t>Habrdlová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5" name="Obrázek 4" descr="Logo do prezent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59732" y="5287515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 / 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My tam půjdeme také.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Nevím, jak vy, ale  my   s ním mluvit nebudeme.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My  máme jiné plány.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My  máme hlad!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Podej   mi  ruku!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To se  mi  snad jenom zdá!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Nevysmívej se   mi.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Dej  mi    trochu času.</a:t>
            </a:r>
            <a:endParaRPr lang="cs-CZ" dirty="0"/>
          </a:p>
        </p:txBody>
      </p:sp>
      <p:sp>
        <p:nvSpPr>
          <p:cNvPr id="5" name="Výbuch 2 4"/>
          <p:cNvSpPr/>
          <p:nvPr/>
        </p:nvSpPr>
        <p:spPr>
          <a:xfrm>
            <a:off x="323528" y="1484784"/>
            <a:ext cx="864096" cy="792088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buch 2 5"/>
          <p:cNvSpPr/>
          <p:nvPr/>
        </p:nvSpPr>
        <p:spPr>
          <a:xfrm>
            <a:off x="323528" y="5013176"/>
            <a:ext cx="864096" cy="792088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buch 2 6"/>
          <p:cNvSpPr/>
          <p:nvPr/>
        </p:nvSpPr>
        <p:spPr>
          <a:xfrm>
            <a:off x="395536" y="3933056"/>
            <a:ext cx="864096" cy="792088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buch 2 7"/>
          <p:cNvSpPr/>
          <p:nvPr/>
        </p:nvSpPr>
        <p:spPr>
          <a:xfrm>
            <a:off x="3059832" y="2420888"/>
            <a:ext cx="864096" cy="792088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buch 2 8"/>
          <p:cNvSpPr/>
          <p:nvPr/>
        </p:nvSpPr>
        <p:spPr>
          <a:xfrm>
            <a:off x="6876256" y="3501008"/>
            <a:ext cx="864096" cy="792088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buch 2 9"/>
          <p:cNvSpPr/>
          <p:nvPr/>
        </p:nvSpPr>
        <p:spPr>
          <a:xfrm>
            <a:off x="5436096" y="2492896"/>
            <a:ext cx="864096" cy="792088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buch 2 10"/>
          <p:cNvSpPr/>
          <p:nvPr/>
        </p:nvSpPr>
        <p:spPr>
          <a:xfrm>
            <a:off x="5580112" y="1484784"/>
            <a:ext cx="864096" cy="792088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buch 2 11"/>
          <p:cNvSpPr/>
          <p:nvPr/>
        </p:nvSpPr>
        <p:spPr>
          <a:xfrm>
            <a:off x="5220072" y="4581128"/>
            <a:ext cx="864096" cy="792088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Mýt / mít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1556792"/>
            <a:ext cx="4038600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 descr="mí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628800"/>
            <a:ext cx="3816424" cy="432048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39552" y="6093296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Přál bych si mít nové auto.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6027003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Před operací je nutné umýt si ruce.</a:t>
            </a:r>
            <a:endParaRPr lang="cs-CZ" sz="2400" dirty="0"/>
          </a:p>
        </p:txBody>
      </p:sp>
      <p:sp>
        <p:nvSpPr>
          <p:cNvPr id="9" name="Výbuch 1 8"/>
          <p:cNvSpPr/>
          <p:nvPr/>
        </p:nvSpPr>
        <p:spPr>
          <a:xfrm>
            <a:off x="1979712" y="6021288"/>
            <a:ext cx="576064" cy="620688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buch 1 9"/>
          <p:cNvSpPr/>
          <p:nvPr/>
        </p:nvSpPr>
        <p:spPr>
          <a:xfrm>
            <a:off x="7524328" y="5949280"/>
            <a:ext cx="720080" cy="620688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6386" name="Picture 2" descr="http://www.helpforenglish.cz/file.php?id=23_1223364465_85_myslet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t="10106" b="10106"/>
          <a:stretch>
            <a:fillRect/>
          </a:stretch>
        </p:blipFill>
        <p:spPr bwMode="auto">
          <a:xfrm>
            <a:off x="1619672" y="1196752"/>
            <a:ext cx="5832648" cy="4608512"/>
          </a:xfrm>
          <a:prstGeom prst="rect">
            <a:avLst/>
          </a:prstGeom>
          <a:noFill/>
        </p:spPr>
      </p:pic>
      <p:sp>
        <p:nvSpPr>
          <p:cNvPr id="6" name="Obláček 5"/>
          <p:cNvSpPr/>
          <p:nvPr/>
        </p:nvSpPr>
        <p:spPr>
          <a:xfrm>
            <a:off x="4499992" y="188640"/>
            <a:ext cx="2448272" cy="18002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764704"/>
            <a:ext cx="1368152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myslit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rázek 5" descr="mýlit se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28187" t="-1219" r="-798"/>
          <a:stretch>
            <a:fillRect/>
          </a:stretch>
        </p:blipFill>
        <p:spPr>
          <a:xfrm>
            <a:off x="1187624" y="620688"/>
            <a:ext cx="6849981" cy="416495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/>
              <a:t>m</a:t>
            </a:r>
            <a:r>
              <a:rPr lang="cs-CZ" sz="4400" dirty="0" smtClean="0"/>
              <a:t>ýlit se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000" dirty="0" smtClean="0"/>
              <a:t>hmyz</a:t>
            </a:r>
            <a:endParaRPr lang="cs-CZ" sz="4000" dirty="0"/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r="-223"/>
          <a:stretch>
            <a:fillRect/>
          </a:stretch>
        </p:blipFill>
        <p:spPr bwMode="auto">
          <a:xfrm>
            <a:off x="1203906" y="612775"/>
            <a:ext cx="6677991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myš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7873" r="7873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myš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200" dirty="0" smtClean="0"/>
              <a:t>hlemýžď</a:t>
            </a:r>
            <a:endParaRPr lang="cs-CZ" sz="3200" dirty="0"/>
          </a:p>
        </p:txBody>
      </p:sp>
      <p:pic>
        <p:nvPicPr>
          <p:cNvPr id="18434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6354" r="6354"/>
          <a:stretch>
            <a:fillRect/>
          </a:stretch>
        </p:blipFill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mýtit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95" b="95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dirty="0" smtClean="0"/>
              <a:t>mýtit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4725144"/>
            <a:ext cx="2664296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= kácet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zamykat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7105" b="17105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zamykat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smýkat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9893" b="9893"/>
          <a:stretch>
            <a:fillRect/>
          </a:stretch>
        </p:blipFill>
        <p:spPr>
          <a:xfrm>
            <a:off x="1792288" y="612774"/>
            <a:ext cx="5486400" cy="4472409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smýkat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dmýchat / míchat</a:t>
            </a:r>
            <a:endParaRPr lang="cs-CZ" dirty="0"/>
          </a:p>
        </p:txBody>
      </p:sp>
      <p:pic>
        <p:nvPicPr>
          <p:cNvPr id="5" name="Zástupný symbol pro obsah 4" descr="dmychat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628800"/>
            <a:ext cx="3600400" cy="4429943"/>
          </a:xfrm>
        </p:spPr>
      </p:pic>
      <p:pic>
        <p:nvPicPr>
          <p:cNvPr id="6" name="Zástupný symbol pro obsah 5" descr="míchat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1628800"/>
            <a:ext cx="4038600" cy="439248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chmýří</a:t>
            </a:r>
            <a:endParaRPr lang="cs-CZ" dirty="0"/>
          </a:p>
        </p:txBody>
      </p:sp>
      <p:pic>
        <p:nvPicPr>
          <p:cNvPr id="4" name="Zástupný symbol pro obsah 3" descr="chmýří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07704" y="1556792"/>
            <a:ext cx="5040560" cy="4608511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nachomýtnout </a:t>
            </a:r>
            <a:r>
              <a:rPr lang="cs-CZ" dirty="0" smtClean="0"/>
              <a:t>se</a:t>
            </a:r>
            <a:endParaRPr lang="cs-CZ" dirty="0"/>
          </a:p>
        </p:txBody>
      </p:sp>
      <p:pic>
        <p:nvPicPr>
          <p:cNvPr id="4" name="Zástupný symbol pro obsah 3" descr="kocou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051720" y="1772816"/>
            <a:ext cx="5256584" cy="432048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rodiště </a:t>
            </a:r>
            <a:r>
              <a:rPr lang="cs-CZ" dirty="0" smtClean="0"/>
              <a:t>Bedřicha Smetany:</a:t>
            </a:r>
            <a:endParaRPr lang="cs-CZ" dirty="0"/>
          </a:p>
        </p:txBody>
      </p:sp>
      <p:pic>
        <p:nvPicPr>
          <p:cNvPr id="4" name="Zástupný symbol pro obsah 3" descr="Litomyš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628800"/>
            <a:ext cx="7845003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2555776" y="5877272"/>
            <a:ext cx="4824536" cy="64633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Litomyšl</a:t>
            </a:r>
            <a:endParaRPr lang="cs-CZ" sz="3600" dirty="0"/>
          </a:p>
        </p:txBody>
      </p:sp>
      <p:sp>
        <p:nvSpPr>
          <p:cNvPr id="6" name="Výbuch 2 5"/>
          <p:cNvSpPr/>
          <p:nvPr/>
        </p:nvSpPr>
        <p:spPr>
          <a:xfrm>
            <a:off x="3779912" y="5561856"/>
            <a:ext cx="2664296" cy="1296144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u="sng" dirty="0">
                <a:hlinkClick r:id="rId2"/>
              </a:rPr>
              <a:t>http://cz.playstation.com/ps3/games/detail/item281077/Shrek-Zvonec-a-konec-%E2%80%93-Hra/</a:t>
            </a:r>
            <a:endParaRPr lang="cs-CZ" dirty="0"/>
          </a:p>
          <a:p>
            <a:r>
              <a:rPr lang="cs-CZ" u="sng" dirty="0">
                <a:hlinkClick r:id="rId3"/>
              </a:rPr>
              <a:t>http://www.</a:t>
            </a:r>
            <a:r>
              <a:rPr lang="cs-CZ" u="sng" dirty="0" err="1">
                <a:hlinkClick r:id="rId3"/>
              </a:rPr>
              <a:t>guh.cz</a:t>
            </a:r>
            <a:r>
              <a:rPr lang="cs-CZ" u="sng" dirty="0">
                <a:hlinkClick r:id="rId3"/>
              </a:rPr>
              <a:t>/</a:t>
            </a:r>
            <a:r>
              <a:rPr lang="cs-CZ" u="sng" dirty="0" err="1">
                <a:hlinkClick r:id="rId3"/>
              </a:rPr>
              <a:t>edu</a:t>
            </a:r>
            <a:r>
              <a:rPr lang="cs-CZ" u="sng" dirty="0">
                <a:hlinkClick r:id="rId3"/>
              </a:rPr>
              <a:t>/</a:t>
            </a:r>
            <a:r>
              <a:rPr lang="cs-CZ" u="sng" dirty="0" err="1">
                <a:hlinkClick r:id="rId3"/>
              </a:rPr>
              <a:t>bi</a:t>
            </a:r>
            <a:r>
              <a:rPr lang="cs-CZ" u="sng" dirty="0">
                <a:hlinkClick r:id="rId3"/>
              </a:rPr>
              <a:t>/biologie_obratlovci/html05/foto_025.html</a:t>
            </a:r>
            <a:endParaRPr lang="cs-CZ" dirty="0"/>
          </a:p>
          <a:p>
            <a:r>
              <a:rPr lang="cs-CZ" u="sng" dirty="0">
                <a:hlinkClick r:id="rId4"/>
              </a:rPr>
              <a:t>http://svitavsky.denik.cz/zlociny-a-soudy/za-nepovolene-kaceni-zaplati-ctvrt-milionu20110202.html</a:t>
            </a:r>
            <a:endParaRPr lang="cs-CZ" dirty="0"/>
          </a:p>
          <a:p>
            <a:r>
              <a:rPr lang="cs-CZ" u="sng" dirty="0">
                <a:hlinkClick r:id="rId5"/>
              </a:rPr>
              <a:t>http://www.stavebnictvi3000.cz/</a:t>
            </a:r>
            <a:r>
              <a:rPr lang="cs-CZ" u="sng" dirty="0" err="1">
                <a:hlinkClick r:id="rId5"/>
              </a:rPr>
              <a:t>clanky</a:t>
            </a:r>
            <a:r>
              <a:rPr lang="cs-CZ" u="sng" dirty="0">
                <a:hlinkClick r:id="rId5"/>
              </a:rPr>
              <a:t>/bera-92-</a:t>
            </a:r>
            <a:r>
              <a:rPr lang="cs-CZ" u="sng" dirty="0" err="1">
                <a:hlinkClick r:id="rId5"/>
              </a:rPr>
              <a:t>samozamykaci</a:t>
            </a:r>
            <a:r>
              <a:rPr lang="cs-CZ" u="sng" dirty="0">
                <a:hlinkClick r:id="rId5"/>
              </a:rPr>
              <a:t>-</a:t>
            </a:r>
            <a:r>
              <a:rPr lang="cs-CZ" u="sng" dirty="0" err="1">
                <a:hlinkClick r:id="rId5"/>
              </a:rPr>
              <a:t>zamek</a:t>
            </a:r>
            <a:r>
              <a:rPr lang="cs-CZ" u="sng" dirty="0">
                <a:hlinkClick r:id="rId5"/>
              </a:rPr>
              <a:t>/</a:t>
            </a:r>
            <a:endParaRPr lang="cs-CZ" dirty="0"/>
          </a:p>
          <a:p>
            <a:r>
              <a:rPr lang="cs-CZ" u="sng" dirty="0">
                <a:hlinkClick r:id="rId6"/>
              </a:rPr>
              <a:t>http://shrek4.blog.cz/1001/kocour-v-</a:t>
            </a:r>
            <a:r>
              <a:rPr lang="cs-CZ" u="sng" dirty="0" err="1">
                <a:hlinkClick r:id="rId6"/>
              </a:rPr>
              <a:t>botach</a:t>
            </a:r>
            <a:r>
              <a:rPr lang="cs-CZ" u="sng" dirty="0">
                <a:hlinkClick r:id="rId6"/>
              </a:rPr>
              <a:t>-film</a:t>
            </a:r>
            <a:endParaRPr lang="cs-CZ" dirty="0"/>
          </a:p>
          <a:p>
            <a:r>
              <a:rPr lang="cs-CZ" u="sng" dirty="0">
                <a:hlinkClick r:id="rId7"/>
              </a:rPr>
              <a:t>http://www.</a:t>
            </a:r>
            <a:r>
              <a:rPr lang="cs-CZ" u="sng" dirty="0" err="1">
                <a:hlinkClick r:id="rId7"/>
              </a:rPr>
              <a:t>apartman</a:t>
            </a:r>
            <a:r>
              <a:rPr lang="cs-CZ" u="sng" dirty="0">
                <a:hlinkClick r:id="rId7"/>
              </a:rPr>
              <a:t>-</a:t>
            </a:r>
            <a:r>
              <a:rPr lang="cs-CZ" u="sng" dirty="0" err="1">
                <a:hlinkClick r:id="rId7"/>
              </a:rPr>
              <a:t>litomysl.cz</a:t>
            </a:r>
            <a:r>
              <a:rPr lang="cs-CZ" u="sng" dirty="0">
                <a:hlinkClick r:id="rId7"/>
              </a:rPr>
              <a:t>/</a:t>
            </a:r>
            <a:endParaRPr lang="cs-CZ" dirty="0"/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 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mojecestina.cz</a:t>
            </a:r>
            <a:r>
              <a:rPr lang="cs-CZ" smtClean="0"/>
              <a:t> </a:t>
            </a:r>
          </a:p>
          <a:p>
            <a:r>
              <a:rPr lang="cs-CZ"/>
              <a:t> 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192</Words>
  <Application>Microsoft Office PowerPoint</Application>
  <PresentationFormat>Předvádění na obrazovce (4:3)</PresentationFormat>
  <Paragraphs>69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Prezentace aplikace PowerPoint</vt:lpstr>
      <vt:lpstr>Prezentace aplikace PowerPoint</vt:lpstr>
      <vt:lpstr>My / mi</vt:lpstr>
      <vt:lpstr>Mýt / mít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dmýchat / míchat</vt:lpstr>
      <vt:lpstr>chmýří</vt:lpstr>
      <vt:lpstr>nachomýtnout se</vt:lpstr>
      <vt:lpstr>rodiště Bedřicha Smetany: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M</dc:title>
  <dc:creator>Rozalie</dc:creator>
  <cp:lastModifiedBy>Martin Králík</cp:lastModifiedBy>
  <cp:revision>14</cp:revision>
  <dcterms:created xsi:type="dcterms:W3CDTF">2010-11-08T20:15:27Z</dcterms:created>
  <dcterms:modified xsi:type="dcterms:W3CDTF">2012-03-15T22:42:51Z</dcterms:modified>
</cp:coreProperties>
</file>