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7"/>
  </p:notes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5045397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Shape 1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6901800"/>
          </a:xfrm>
          <a:prstGeom prst="rect">
            <a:avLst/>
          </a:prstGeom>
          <a:gradFill>
            <a:gsLst>
              <a:gs pos="0">
                <a:srgbClr val="003171"/>
              </a:gs>
              <a:gs pos="100000">
                <a:srgbClr val="549FFF"/>
              </a:gs>
            </a:gsLst>
            <a:lin ang="792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9" name="Shape 9"/>
          <p:cNvSpPr/>
          <p:nvPr/>
        </p:nvSpPr>
        <p:spPr>
          <a:xfrm flipH="1">
            <a:off x="-3832" y="16052"/>
            <a:ext cx="10925833" cy="6881034"/>
          </a:xfrm>
          <a:custGeom>
            <a:avLst/>
            <a:gdLst/>
            <a:ahLst/>
            <a:cxnLst/>
            <a:rect l="0" t="0" r="0" b="0"/>
            <a:pathLst>
              <a:path w="24279631" h="6863875" extrusionOk="0">
                <a:moveTo>
                  <a:pt x="9291599" y="0"/>
                </a:moveTo>
                <a:lnTo>
                  <a:pt x="24279631" y="5875"/>
                </a:lnTo>
                <a:lnTo>
                  <a:pt x="24250422" y="6863875"/>
                </a:lnTo>
                <a:lnTo>
                  <a:pt x="8740466" y="6858000"/>
                </a:lnTo>
                <a:cubicBezTo>
                  <a:pt x="0" y="3062308"/>
                  <a:pt x="7449035" y="312298"/>
                  <a:pt x="9291599" y="0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40784"/>
                </a:srgbClr>
              </a:gs>
              <a:gs pos="41000">
                <a:srgbClr val="003171">
                  <a:alpha val="94901"/>
                </a:srgbClr>
              </a:gs>
              <a:gs pos="100000">
                <a:srgbClr val="003171">
                  <a:alpha val="94901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0" name="Shape 10"/>
          <p:cNvSpPr/>
          <p:nvPr/>
        </p:nvSpPr>
        <p:spPr>
          <a:xfrm flipH="1">
            <a:off x="14659" y="881"/>
            <a:ext cx="10500940" cy="6881034"/>
          </a:xfrm>
          <a:custGeom>
            <a:avLst/>
            <a:gdLst/>
            <a:ahLst/>
            <a:cxnLst/>
            <a:rect l="0" t="0" r="0" b="0"/>
            <a:pathLst>
              <a:path w="24279631" h="6863875" extrusionOk="0">
                <a:moveTo>
                  <a:pt x="9291599" y="0"/>
                </a:moveTo>
                <a:lnTo>
                  <a:pt x="24279631" y="5875"/>
                </a:lnTo>
                <a:lnTo>
                  <a:pt x="24250422" y="6863875"/>
                </a:lnTo>
                <a:lnTo>
                  <a:pt x="8740466" y="6858000"/>
                </a:lnTo>
                <a:cubicBezTo>
                  <a:pt x="0" y="3062308"/>
                  <a:pt x="7449035" y="312298"/>
                  <a:pt x="9291599" y="0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endParaRPr/>
          </a:p>
        </p:txBody>
      </p:sp>
      <p:sp>
        <p:nvSpPr>
          <p:cNvPr id="11" name="Shape 11"/>
          <p:cNvSpPr/>
          <p:nvPr/>
        </p:nvSpPr>
        <p:spPr>
          <a:xfrm>
            <a:off x="-846666" y="-881"/>
            <a:ext cx="2167466" cy="6906895"/>
          </a:xfrm>
          <a:custGeom>
            <a:avLst/>
            <a:gdLst/>
            <a:ahLst/>
            <a:cxnLst/>
            <a:rect l="0" t="0" r="0" b="0"/>
            <a:pathLst>
              <a:path w="2167467" h="6180667" extrusionOk="0">
                <a:moveTo>
                  <a:pt x="939800" y="0"/>
                </a:moveTo>
                <a:lnTo>
                  <a:pt x="1905000" y="5881"/>
                </a:lnTo>
                <a:cubicBezTo>
                  <a:pt x="2167467" y="1035992"/>
                  <a:pt x="0" y="1848556"/>
                  <a:pt x="1896533" y="6180667"/>
                </a:cubicBezTo>
                <a:lnTo>
                  <a:pt x="939800" y="6180667"/>
                </a:lnTo>
                <a:lnTo>
                  <a:pt x="939800" y="0"/>
                </a:lnTo>
                <a:close/>
              </a:path>
            </a:pathLst>
          </a:custGeom>
          <a:gradFill>
            <a:gsLst>
              <a:gs pos="0">
                <a:srgbClr val="003171">
                  <a:alpha val="20784"/>
                </a:srgbClr>
              </a:gs>
              <a:gs pos="100000">
                <a:srgbClr val="65A8FF">
                  <a:alpha val="20784"/>
                </a:srgbClr>
              </a:gs>
            </a:gsLst>
            <a:lin ang="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2" name="Shape 12"/>
          <p:cNvSpPr/>
          <p:nvPr/>
        </p:nvSpPr>
        <p:spPr>
          <a:xfrm rot="10800000" flipH="1">
            <a:off x="-524933" y="-4974"/>
            <a:ext cx="1403434" cy="6906895"/>
          </a:xfrm>
          <a:custGeom>
            <a:avLst/>
            <a:gdLst/>
            <a:ahLst/>
            <a:cxnLst/>
            <a:rect l="0" t="0" r="0" b="0"/>
            <a:pathLst>
              <a:path w="2167467" h="6180667" extrusionOk="0">
                <a:moveTo>
                  <a:pt x="939800" y="0"/>
                </a:moveTo>
                <a:lnTo>
                  <a:pt x="1905000" y="5881"/>
                </a:lnTo>
                <a:cubicBezTo>
                  <a:pt x="2167467" y="1035992"/>
                  <a:pt x="0" y="1848556"/>
                  <a:pt x="1896533" y="6180667"/>
                </a:cubicBezTo>
                <a:lnTo>
                  <a:pt x="939800" y="6180667"/>
                </a:lnTo>
                <a:lnTo>
                  <a:pt x="939800" y="0"/>
                </a:lnTo>
                <a:close/>
              </a:path>
            </a:pathLst>
          </a:custGeom>
          <a:gradFill>
            <a:gsLst>
              <a:gs pos="0">
                <a:srgbClr val="003171">
                  <a:alpha val="20784"/>
                </a:srgbClr>
              </a:gs>
              <a:gs pos="100000">
                <a:srgbClr val="65A8FF">
                  <a:alpha val="20784"/>
                </a:srgbClr>
              </a:gs>
            </a:gsLst>
            <a:lin ang="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082040" y="1656080"/>
            <a:ext cx="7050900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indent="3048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4800" b="1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ubTitle" idx="1"/>
          </p:nvPr>
        </p:nvSpPr>
        <p:spPr>
          <a:xfrm>
            <a:off x="1082040" y="3230880"/>
            <a:ext cx="7035899" cy="9254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indent="152400" algn="r" rtl="0">
              <a:spcBef>
                <a:spcPts val="0"/>
              </a:spcBef>
              <a:buClr>
                <a:schemeClr val="lt1"/>
              </a:buClr>
              <a:buSzPct val="100000"/>
              <a:buFont typeface="Trebuchet MS"/>
              <a:buNone/>
              <a:defRPr sz="2400" b="0" i="0" u="none" strike="noStrike" cap="none" baseline="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 rot="10800000" flipH="1">
            <a:off x="-348182" y="-4700"/>
            <a:ext cx="1723519" cy="6862700"/>
          </a:xfrm>
          <a:custGeom>
            <a:avLst/>
            <a:gdLst/>
            <a:ahLst/>
            <a:cxnLst/>
            <a:rect l="0" t="0" r="0" b="0"/>
            <a:pathLst>
              <a:path w="4476675" h="6879900" extrusionOk="0">
                <a:moveTo>
                  <a:pt x="4476676" y="16025"/>
                </a:moveTo>
                <a:lnTo>
                  <a:pt x="879695" y="0"/>
                </a:lnTo>
                <a:cubicBezTo>
                  <a:pt x="886211" y="2293300"/>
                  <a:pt x="892726" y="4586600"/>
                  <a:pt x="899242" y="6879900"/>
                </a:cubicBezTo>
                <a:lnTo>
                  <a:pt x="3909760" y="6861462"/>
                </a:lnTo>
                <a:cubicBezTo>
                  <a:pt x="0" y="3547544"/>
                  <a:pt x="1695771" y="1824359"/>
                  <a:pt x="447667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dk2"/>
              </a:buClr>
              <a:buSzPct val="166666"/>
              <a:buFont typeface="Arial"/>
              <a:buChar char="•"/>
              <a:defRPr sz="32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742950" indent="-285750" algn="l" rtl="0">
              <a:spcBef>
                <a:spcPts val="560"/>
              </a:spcBef>
              <a:buClr>
                <a:schemeClr val="dk2"/>
              </a:buClr>
              <a:buSzPct val="100000"/>
              <a:buFont typeface="Courier New"/>
              <a:buChar char="o"/>
              <a:defRPr sz="28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143000" indent="-228600" algn="l" rtl="0">
              <a:spcBef>
                <a:spcPts val="480"/>
              </a:spcBef>
              <a:buClr>
                <a:schemeClr val="dk2"/>
              </a:buClr>
              <a:buSzPct val="100000"/>
              <a:buFont typeface="Wingdings"/>
              <a:buChar char="§"/>
              <a:defRPr sz="24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600200" indent="-228600" algn="l" rtl="0">
              <a:spcBef>
                <a:spcPts val="400"/>
              </a:spcBef>
              <a:buClr>
                <a:schemeClr val="dk2"/>
              </a:buClr>
              <a:buSzPct val="166666"/>
              <a:buFont typeface="Arial"/>
              <a:buChar char="•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0574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Courier New"/>
              <a:buChar char="o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5146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Wingdings"/>
              <a:buChar char="§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971800" indent="-228600" algn="l" rtl="0">
              <a:spcBef>
                <a:spcPts val="400"/>
              </a:spcBef>
              <a:buClr>
                <a:schemeClr val="dk2"/>
              </a:buClr>
              <a:buSzPct val="166666"/>
              <a:buFont typeface="Arial"/>
              <a:buChar char="•"/>
              <a:defRPr sz="200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4290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Courier New"/>
              <a:buChar char="o"/>
              <a:defRPr sz="2000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8862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Wingdings"/>
              <a:buChar char="§"/>
              <a:defRPr sz="2000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" name="Shape 18"/>
          <p:cNvSpPr/>
          <p:nvPr/>
        </p:nvSpPr>
        <p:spPr>
          <a:xfrm rot="10800000" flipH="1">
            <a:off x="-1118653" y="-4700"/>
            <a:ext cx="3100650" cy="6862700"/>
          </a:xfrm>
          <a:custGeom>
            <a:avLst/>
            <a:gdLst/>
            <a:ahLst/>
            <a:cxnLst/>
            <a:rect l="0" t="0" r="0" b="0"/>
            <a:pathLst>
              <a:path w="8053639" h="6879900" extrusionOk="0">
                <a:moveTo>
                  <a:pt x="4696126" y="16025"/>
                </a:moveTo>
                <a:lnTo>
                  <a:pt x="2920537" y="0"/>
                </a:lnTo>
                <a:cubicBezTo>
                  <a:pt x="2927053" y="2293300"/>
                  <a:pt x="2933568" y="4586600"/>
                  <a:pt x="2940084" y="6879900"/>
                </a:cubicBezTo>
                <a:lnTo>
                  <a:pt x="4085318" y="6861462"/>
                </a:lnTo>
                <a:cubicBezTo>
                  <a:pt x="8053639" y="4651267"/>
                  <a:pt x="0" y="3113439"/>
                  <a:pt x="469612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19" name="Shape 19"/>
          <p:cNvSpPr/>
          <p:nvPr/>
        </p:nvSpPr>
        <p:spPr>
          <a:xfrm rot="10800000">
            <a:off x="8088846" y="-6969"/>
            <a:ext cx="1100667" cy="6864969"/>
          </a:xfrm>
          <a:custGeom>
            <a:avLst/>
            <a:gdLst/>
            <a:ahLst/>
            <a:cxnLst/>
            <a:rect l="0" t="0" r="0" b="0"/>
            <a:pathLst>
              <a:path w="1100668" h="6916846" extrusionOk="0">
                <a:moveTo>
                  <a:pt x="0" y="11711"/>
                </a:moveTo>
                <a:lnTo>
                  <a:pt x="956734" y="0"/>
                </a:lnTo>
                <a:cubicBezTo>
                  <a:pt x="33869" y="3419922"/>
                  <a:pt x="220135" y="4504457"/>
                  <a:pt x="1100668" y="6916846"/>
                </a:cubicBezTo>
                <a:lnTo>
                  <a:pt x="0" y="6916846"/>
                </a:lnTo>
                <a:lnTo>
                  <a:pt x="0" y="11711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 rot="10800000" flipH="1">
            <a:off x="-348182" y="-4700"/>
            <a:ext cx="1723519" cy="6862700"/>
          </a:xfrm>
          <a:custGeom>
            <a:avLst/>
            <a:gdLst/>
            <a:ahLst/>
            <a:cxnLst/>
            <a:rect l="0" t="0" r="0" b="0"/>
            <a:pathLst>
              <a:path w="4476675" h="6879900" extrusionOk="0">
                <a:moveTo>
                  <a:pt x="4476676" y="16025"/>
                </a:moveTo>
                <a:lnTo>
                  <a:pt x="879695" y="0"/>
                </a:lnTo>
                <a:cubicBezTo>
                  <a:pt x="886211" y="2293300"/>
                  <a:pt x="892726" y="4586600"/>
                  <a:pt x="899242" y="6879900"/>
                </a:cubicBezTo>
                <a:lnTo>
                  <a:pt x="3909760" y="6861462"/>
                </a:lnTo>
                <a:cubicBezTo>
                  <a:pt x="0" y="3547544"/>
                  <a:pt x="1695771" y="1824359"/>
                  <a:pt x="447667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23" name="Shape 23"/>
          <p:cNvSpPr/>
          <p:nvPr/>
        </p:nvSpPr>
        <p:spPr>
          <a:xfrm rot="10800000" flipH="1">
            <a:off x="-1118653" y="-4700"/>
            <a:ext cx="3100650" cy="6862700"/>
          </a:xfrm>
          <a:custGeom>
            <a:avLst/>
            <a:gdLst/>
            <a:ahLst/>
            <a:cxnLst/>
            <a:rect l="0" t="0" r="0" b="0"/>
            <a:pathLst>
              <a:path w="8053639" h="6879900" extrusionOk="0">
                <a:moveTo>
                  <a:pt x="4696126" y="16025"/>
                </a:moveTo>
                <a:lnTo>
                  <a:pt x="2920537" y="0"/>
                </a:lnTo>
                <a:cubicBezTo>
                  <a:pt x="2927053" y="2293300"/>
                  <a:pt x="2933568" y="4586600"/>
                  <a:pt x="2940084" y="6879900"/>
                </a:cubicBezTo>
                <a:lnTo>
                  <a:pt x="4085318" y="6861462"/>
                </a:lnTo>
                <a:cubicBezTo>
                  <a:pt x="8053639" y="4651267"/>
                  <a:pt x="0" y="3113439"/>
                  <a:pt x="469612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24" name="Shape 24"/>
          <p:cNvSpPr/>
          <p:nvPr/>
        </p:nvSpPr>
        <p:spPr>
          <a:xfrm rot="10800000">
            <a:off x="8088846" y="-6969"/>
            <a:ext cx="1100667" cy="6864969"/>
          </a:xfrm>
          <a:custGeom>
            <a:avLst/>
            <a:gdLst/>
            <a:ahLst/>
            <a:cxnLst/>
            <a:rect l="0" t="0" r="0" b="0"/>
            <a:pathLst>
              <a:path w="1100668" h="6916846" extrusionOk="0">
                <a:moveTo>
                  <a:pt x="0" y="11711"/>
                </a:moveTo>
                <a:lnTo>
                  <a:pt x="956734" y="0"/>
                </a:lnTo>
                <a:cubicBezTo>
                  <a:pt x="33869" y="3419922"/>
                  <a:pt x="220135" y="4504457"/>
                  <a:pt x="1100668" y="6916846"/>
                </a:cubicBezTo>
                <a:lnTo>
                  <a:pt x="0" y="6916846"/>
                </a:lnTo>
                <a:lnTo>
                  <a:pt x="0" y="11711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2"/>
          </p:nvPr>
        </p:nvSpPr>
        <p:spPr>
          <a:xfrm>
            <a:off x="4648200" y="1658990"/>
            <a:ext cx="4038599" cy="4840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buNone/>
              <a:defRPr sz="2800"/>
            </a:lvl1pPr>
            <a:lvl2pPr rtl="0">
              <a:buNone/>
              <a:defRPr sz="2400"/>
            </a:lvl2pPr>
            <a:lvl3pPr rtl="0">
              <a:buNone/>
              <a:defRPr sz="2000"/>
            </a:lvl3pPr>
            <a:lvl4pPr rtl="0">
              <a:buNone/>
              <a:defRPr sz="1800"/>
            </a:lvl4pPr>
            <a:lvl5pPr rtl="0">
              <a:buNone/>
              <a:defRPr sz="1800"/>
            </a:lvl5pPr>
            <a:lvl6pPr rtl="0">
              <a:buNone/>
              <a:defRPr sz="1800"/>
            </a:lvl6pPr>
            <a:lvl7pPr rtl="0">
              <a:buNone/>
              <a:defRPr sz="1800"/>
            </a:lvl7pPr>
            <a:lvl8pPr rtl="0">
              <a:buNone/>
              <a:defRPr sz="1800"/>
            </a:lvl8pPr>
            <a:lvl9pPr rtl="0"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 rot="10800000" flipH="1">
            <a:off x="-348182" y="-4700"/>
            <a:ext cx="1723519" cy="6862700"/>
          </a:xfrm>
          <a:custGeom>
            <a:avLst/>
            <a:gdLst/>
            <a:ahLst/>
            <a:cxnLst/>
            <a:rect l="0" t="0" r="0" b="0"/>
            <a:pathLst>
              <a:path w="4476675" h="6879900" extrusionOk="0">
                <a:moveTo>
                  <a:pt x="4476676" y="16025"/>
                </a:moveTo>
                <a:lnTo>
                  <a:pt x="879695" y="0"/>
                </a:lnTo>
                <a:cubicBezTo>
                  <a:pt x="886211" y="2293300"/>
                  <a:pt x="892726" y="4586600"/>
                  <a:pt x="899242" y="6879900"/>
                </a:cubicBezTo>
                <a:lnTo>
                  <a:pt x="3909760" y="6861462"/>
                </a:lnTo>
                <a:cubicBezTo>
                  <a:pt x="0" y="3547544"/>
                  <a:pt x="1695771" y="1824359"/>
                  <a:pt x="447667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30" name="Shape 30"/>
          <p:cNvSpPr/>
          <p:nvPr/>
        </p:nvSpPr>
        <p:spPr>
          <a:xfrm rot="10800000" flipH="1">
            <a:off x="-1118653" y="-4700"/>
            <a:ext cx="3100650" cy="6862700"/>
          </a:xfrm>
          <a:custGeom>
            <a:avLst/>
            <a:gdLst/>
            <a:ahLst/>
            <a:cxnLst/>
            <a:rect l="0" t="0" r="0" b="0"/>
            <a:pathLst>
              <a:path w="8053639" h="6879900" extrusionOk="0">
                <a:moveTo>
                  <a:pt x="4696126" y="16025"/>
                </a:moveTo>
                <a:lnTo>
                  <a:pt x="2920537" y="0"/>
                </a:lnTo>
                <a:cubicBezTo>
                  <a:pt x="2927053" y="2293300"/>
                  <a:pt x="2933568" y="4586600"/>
                  <a:pt x="2940084" y="6879900"/>
                </a:cubicBezTo>
                <a:lnTo>
                  <a:pt x="4085318" y="6861462"/>
                </a:lnTo>
                <a:cubicBezTo>
                  <a:pt x="8053639" y="4651267"/>
                  <a:pt x="0" y="3113439"/>
                  <a:pt x="4696126" y="16025"/>
                </a:cubicBezTo>
                <a:close/>
              </a:path>
            </a:pathLst>
          </a:custGeom>
          <a:gradFill>
            <a:gsLst>
              <a:gs pos="0">
                <a:srgbClr val="549FFF">
                  <a:alpha val="53725"/>
                </a:srgbClr>
              </a:gs>
              <a:gs pos="41000">
                <a:srgbClr val="003171">
                  <a:alpha val="53725"/>
                </a:srgbClr>
              </a:gs>
              <a:gs pos="100000">
                <a:srgbClr val="003171">
                  <a:alpha val="53725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31" name="Shape 31"/>
          <p:cNvSpPr/>
          <p:nvPr/>
        </p:nvSpPr>
        <p:spPr>
          <a:xfrm rot="10800000">
            <a:off x="8088846" y="-6969"/>
            <a:ext cx="1100667" cy="6864969"/>
          </a:xfrm>
          <a:custGeom>
            <a:avLst/>
            <a:gdLst/>
            <a:ahLst/>
            <a:cxnLst/>
            <a:rect l="0" t="0" r="0" b="0"/>
            <a:pathLst>
              <a:path w="1100668" h="6916846" extrusionOk="0">
                <a:moveTo>
                  <a:pt x="0" y="11711"/>
                </a:moveTo>
                <a:lnTo>
                  <a:pt x="956734" y="0"/>
                </a:lnTo>
                <a:cubicBezTo>
                  <a:pt x="33869" y="3419922"/>
                  <a:pt x="220135" y="4504457"/>
                  <a:pt x="1100668" y="6916846"/>
                </a:cubicBezTo>
                <a:lnTo>
                  <a:pt x="0" y="6916846"/>
                </a:lnTo>
                <a:lnTo>
                  <a:pt x="0" y="11711"/>
                </a:lnTo>
                <a:close/>
              </a:path>
            </a:pathLst>
          </a:custGeom>
          <a:gradFill>
            <a:gsLst>
              <a:gs pos="0">
                <a:srgbClr val="003171"/>
              </a:gs>
              <a:gs pos="100000">
                <a:srgbClr val="65A8FF"/>
              </a:gs>
            </a:gsLst>
            <a:lin ang="5700000" scaled="0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Shape 34"/>
          <p:cNvGrpSpPr/>
          <p:nvPr/>
        </p:nvGrpSpPr>
        <p:grpSpPr>
          <a:xfrm>
            <a:off x="-6264" y="4933386"/>
            <a:ext cx="9150267" cy="3100650"/>
            <a:chOff x="-6264" y="4933386"/>
            <a:chExt cx="9150267" cy="3100650"/>
          </a:xfrm>
        </p:grpSpPr>
        <p:sp>
          <p:nvSpPr>
            <p:cNvPr id="35" name="Shape 35"/>
            <p:cNvSpPr/>
            <p:nvPr/>
          </p:nvSpPr>
          <p:spPr>
            <a:xfrm>
              <a:off x="-7" y="5537200"/>
              <a:ext cx="9144008" cy="1574769"/>
            </a:xfrm>
            <a:custGeom>
              <a:avLst/>
              <a:gdLst/>
              <a:ahLst/>
              <a:cxnLst/>
              <a:rect l="0" t="0" r="0" b="0"/>
              <a:pathLst>
                <a:path w="9144009" h="1257301" extrusionOk="0">
                  <a:moveTo>
                    <a:pt x="5" y="266700"/>
                  </a:moveTo>
                  <a:cubicBezTo>
                    <a:pt x="8115305" y="1257301"/>
                    <a:pt x="7620009" y="0"/>
                    <a:pt x="9144009" y="186267"/>
                  </a:cubicBezTo>
                  <a:cubicBezTo>
                    <a:pt x="9144008" y="441678"/>
                    <a:pt x="9143998" y="818763"/>
                    <a:pt x="9143997" y="1074174"/>
                  </a:cubicBezTo>
                  <a:lnTo>
                    <a:pt x="0" y="1086874"/>
                  </a:lnTo>
                  <a:cubicBezTo>
                    <a:pt x="0" y="854041"/>
                    <a:pt x="5" y="499533"/>
                    <a:pt x="5" y="266700"/>
                  </a:cubicBezTo>
                  <a:close/>
                </a:path>
              </a:pathLst>
            </a:custGeom>
            <a:gradFill>
              <a:gsLst>
                <a:gs pos="0">
                  <a:srgbClr val="549FFF"/>
                </a:gs>
                <a:gs pos="100000">
                  <a:srgbClr val="003171">
                    <a:alpha val="51764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/>
            </a:p>
          </p:txBody>
        </p:sp>
        <p:sp>
          <p:nvSpPr>
            <p:cNvPr id="36" name="Shape 36"/>
            <p:cNvSpPr/>
            <p:nvPr/>
          </p:nvSpPr>
          <p:spPr>
            <a:xfrm rot="5400000" flipH="1">
              <a:off x="3018543" y="1908578"/>
              <a:ext cx="3100650" cy="9150266"/>
            </a:xfrm>
            <a:custGeom>
              <a:avLst/>
              <a:gdLst/>
              <a:ahLst/>
              <a:cxnLst/>
              <a:rect l="0" t="0" r="0" b="0"/>
              <a:pathLst>
                <a:path w="8053639" h="6879900" extrusionOk="0">
                  <a:moveTo>
                    <a:pt x="4696126" y="16025"/>
                  </a:moveTo>
                  <a:lnTo>
                    <a:pt x="2920537" y="0"/>
                  </a:lnTo>
                  <a:cubicBezTo>
                    <a:pt x="2927053" y="2293300"/>
                    <a:pt x="2933568" y="4586600"/>
                    <a:pt x="2940084" y="6879900"/>
                  </a:cubicBezTo>
                  <a:lnTo>
                    <a:pt x="4085318" y="6861462"/>
                  </a:lnTo>
                  <a:cubicBezTo>
                    <a:pt x="8053639" y="4651267"/>
                    <a:pt x="0" y="3113439"/>
                    <a:pt x="4696126" y="16025"/>
                  </a:cubicBezTo>
                  <a:close/>
                </a:path>
              </a:pathLst>
            </a:custGeom>
            <a:gradFill>
              <a:gsLst>
                <a:gs pos="0">
                  <a:srgbClr val="549FFF">
                    <a:alpha val="78823"/>
                  </a:srgbClr>
                </a:gs>
                <a:gs pos="41000">
                  <a:srgbClr val="003171">
                    <a:alpha val="78823"/>
                  </a:srgbClr>
                </a:gs>
                <a:gs pos="100000">
                  <a:srgbClr val="003171">
                    <a:alpha val="78823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/>
            </a:p>
          </p:txBody>
        </p:sp>
        <p:sp>
          <p:nvSpPr>
            <p:cNvPr id="37" name="Shape 37"/>
            <p:cNvSpPr/>
            <p:nvPr/>
          </p:nvSpPr>
          <p:spPr>
            <a:xfrm>
              <a:off x="-7" y="5740400"/>
              <a:ext cx="9144010" cy="1574769"/>
            </a:xfrm>
            <a:custGeom>
              <a:avLst/>
              <a:gdLst/>
              <a:ahLst/>
              <a:cxnLst/>
              <a:rect l="0" t="0" r="0" b="0"/>
              <a:pathLst>
                <a:path w="9144011" h="1257301" extrusionOk="0">
                  <a:moveTo>
                    <a:pt x="7" y="266700"/>
                  </a:moveTo>
                  <a:cubicBezTo>
                    <a:pt x="8115307" y="1257301"/>
                    <a:pt x="7620011" y="0"/>
                    <a:pt x="9144011" y="186267"/>
                  </a:cubicBezTo>
                  <a:lnTo>
                    <a:pt x="9144011" y="921775"/>
                  </a:lnTo>
                  <a:lnTo>
                    <a:pt x="0" y="931914"/>
                  </a:lnTo>
                  <a:cubicBezTo>
                    <a:pt x="0" y="699081"/>
                    <a:pt x="7" y="499533"/>
                    <a:pt x="7" y="266700"/>
                  </a:cubicBezTo>
                  <a:close/>
                </a:path>
              </a:pathLst>
            </a:custGeom>
            <a:gradFill>
              <a:gsLst>
                <a:gs pos="0">
                  <a:srgbClr val="549FFF">
                    <a:alpha val="81960"/>
                  </a:srgbClr>
                </a:gs>
                <a:gs pos="100000">
                  <a:srgbClr val="003171">
                    <a:alpha val="8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indent="152400" algn="ctr" rtl="0">
              <a:buSzPct val="100000"/>
              <a:buFont typeface="Trebuchet MS"/>
              <a:buNone/>
              <a:defRPr sz="2400"/>
            </a:lvl1pPr>
            <a:lvl2pPr marL="0" indent="152400" algn="ctr" rtl="0">
              <a:buSzPct val="100000"/>
              <a:buFont typeface="Trebuchet MS"/>
              <a:buNone/>
              <a:defRPr sz="2400"/>
            </a:lvl2pPr>
            <a:lvl3pPr marL="0" indent="152400" algn="ctr" rtl="0">
              <a:buSzPct val="100000"/>
              <a:buFont typeface="Trebuchet MS"/>
              <a:buNone/>
              <a:defRPr sz="2400"/>
            </a:lvl3pPr>
            <a:lvl4pPr marL="0" indent="152400" algn="ctr" rtl="0">
              <a:buSzPct val="100000"/>
              <a:buFont typeface="Trebuchet MS"/>
              <a:buNone/>
              <a:defRPr sz="2400"/>
            </a:lvl4pPr>
            <a:lvl5pPr marL="0" indent="152400" algn="ctr" rtl="0">
              <a:buSzPct val="100000"/>
              <a:buFont typeface="Trebuchet MS"/>
              <a:buNone/>
              <a:defRPr sz="2400"/>
            </a:lvl5pPr>
            <a:lvl6pPr marL="0" indent="152400" algn="ctr" rtl="0">
              <a:buSzPct val="100000"/>
              <a:buFont typeface="Trebuchet MS"/>
              <a:buNone/>
              <a:defRPr sz="2400"/>
            </a:lvl6pPr>
            <a:lvl7pPr marL="0" indent="152400" algn="ctr" rtl="0">
              <a:buSzPct val="100000"/>
              <a:buFont typeface="Trebuchet MS"/>
              <a:buNone/>
              <a:defRPr sz="2400"/>
            </a:lvl7pPr>
            <a:lvl8pPr marL="0" indent="152400" algn="ctr" rtl="0">
              <a:buSzPct val="100000"/>
              <a:buFont typeface="Trebuchet MS"/>
              <a:buNone/>
              <a:defRPr sz="2400"/>
            </a:lvl8pPr>
            <a:lvl9pPr marL="0" indent="152400" algn="ctr" rtl="0">
              <a:buSzPct val="100000"/>
              <a:buFont typeface="Trebuchet MS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accent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indent="254000" algn="l" rtl="0">
              <a:spcBef>
                <a:spcPts val="0"/>
              </a:spcBef>
              <a:buClr>
                <a:srgbClr val="00387E"/>
              </a:buClr>
              <a:buSzPct val="100000"/>
              <a:buFont typeface="Trebuchet MS"/>
              <a:buNone/>
              <a:defRPr sz="4000" b="1" i="0" u="none" strike="noStrike" cap="none" baseline="0">
                <a:solidFill>
                  <a:srgbClr val="00387E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727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0"/>
              </a:spcBef>
              <a:buClr>
                <a:schemeClr val="dk2"/>
              </a:buClr>
              <a:buSzPct val="166666"/>
              <a:buFont typeface="Arial"/>
              <a:buChar char="•"/>
              <a:defRPr sz="32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742950" indent="-285750" algn="l" rtl="0">
              <a:spcBef>
                <a:spcPts val="560"/>
              </a:spcBef>
              <a:buClr>
                <a:schemeClr val="dk2"/>
              </a:buClr>
              <a:buSzPct val="100000"/>
              <a:buFont typeface="Courier New"/>
              <a:buChar char="o"/>
              <a:defRPr sz="28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143000" indent="-228600" algn="l" rtl="0">
              <a:spcBef>
                <a:spcPts val="480"/>
              </a:spcBef>
              <a:buClr>
                <a:schemeClr val="dk2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600200" indent="-228600" algn="l" rtl="0">
              <a:spcBef>
                <a:spcPts val="400"/>
              </a:spcBef>
              <a:buClr>
                <a:schemeClr val="dk2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0574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5146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971800" indent="-228600" algn="l" rtl="0">
              <a:spcBef>
                <a:spcPts val="400"/>
              </a:spcBef>
              <a:buClr>
                <a:schemeClr val="dk2"/>
              </a:buClr>
              <a:buSzPct val="166666"/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4290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Courier New"/>
              <a:buChar char="o"/>
              <a:defRPr sz="20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886200" indent="-228600" algn="l" rtl="0">
              <a:spcBef>
                <a:spcPts val="400"/>
              </a:spcBef>
              <a:buClr>
                <a:schemeClr val="dk2"/>
              </a:buClr>
              <a:buSzPct val="100000"/>
              <a:buFont typeface="Wingdings"/>
              <a:buChar char="§"/>
              <a:defRPr sz="2000" b="0" i="0" u="none" strike="noStrike" cap="none" baseline="0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1.docx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4198561"/>
              </p:ext>
            </p:extLst>
          </p:nvPr>
        </p:nvGraphicFramePr>
        <p:xfrm>
          <a:off x="3059832" y="220899"/>
          <a:ext cx="4246581" cy="6521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4" imgW="5889940" imgH="9047888" progId="Word.Document.12">
                  <p:embed/>
                </p:oleObj>
              </mc:Choice>
              <mc:Fallback>
                <p:oleObj name="Dokument" r:id="rId4" imgW="5889940" imgH="904788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59832" y="220899"/>
                        <a:ext cx="4246581" cy="65214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3566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ctrTitle"/>
          </p:nvPr>
        </p:nvSpPr>
        <p:spPr>
          <a:xfrm>
            <a:off x="1082040" y="1656080"/>
            <a:ext cx="7050900" cy="1470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>
                <a:solidFill>
                  <a:srgbClr val="FFFFFF"/>
                </a:solidFill>
              </a:rPr>
              <a:t>SP3 - ARCHICAD</a:t>
            </a:r>
          </a:p>
          <a:p>
            <a:pPr>
              <a:buNone/>
            </a:pPr>
            <a:r>
              <a:rPr lang="cs" sz="4800">
                <a:solidFill>
                  <a:srgbClr val="000000"/>
                </a:solidFill>
              </a:rPr>
              <a:t>ÚVOD DO UČIVA</a:t>
            </a:r>
          </a:p>
        </p:txBody>
      </p:sp>
      <p:sp>
        <p:nvSpPr>
          <p:cNvPr id="42" name="Shape 42"/>
          <p:cNvSpPr txBox="1">
            <a:spLocks noGrp="1"/>
          </p:cNvSpPr>
          <p:nvPr>
            <p:ph type="subTitle" idx="1"/>
          </p:nvPr>
        </p:nvSpPr>
        <p:spPr>
          <a:xfrm>
            <a:off x="1082040" y="3230880"/>
            <a:ext cx="7035899" cy="9254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Co je to ARCHICAD?</a:t>
            </a:r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49" name="Shape 49"/>
          <p:cNvSpPr/>
          <p:nvPr/>
        </p:nvSpPr>
        <p:spPr>
          <a:xfrm>
            <a:off x="1187477" y="2002319"/>
            <a:ext cx="6769044" cy="451032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Jak se k němu dostanete?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- pro studenty bezplatné</a:t>
            </a:r>
          </a:p>
          <a:p>
            <a:endParaRPr lang="cs"/>
          </a:p>
        </p:txBody>
      </p:sp>
      <p:sp>
        <p:nvSpPr>
          <p:cNvPr id="56" name="Shape 56"/>
          <p:cNvSpPr/>
          <p:nvPr/>
        </p:nvSpPr>
        <p:spPr>
          <a:xfrm>
            <a:off x="5651975" y="2108199"/>
            <a:ext cx="2743200" cy="26416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57" name="Shape 57"/>
          <p:cNvSpPr/>
          <p:nvPr/>
        </p:nvSpPr>
        <p:spPr>
          <a:xfrm>
            <a:off x="457200" y="2903194"/>
            <a:ext cx="5402036" cy="3364599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Jak jej budeme využívat?</a:t>
            </a:r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457200" y="1947332"/>
            <a:ext cx="8855099" cy="23106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31800" rtl="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cs"/>
              <a:t>naučit se s programem pracovat</a:t>
            </a:r>
          </a:p>
          <a:p>
            <a:endParaRPr lang="cs"/>
          </a:p>
          <a:p>
            <a:pPr marL="457200" lvl="0" indent="-431800" rtl="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cs"/>
              <a:t>STUDIE RD - dle zadání nebo dle vlastních představ </a:t>
            </a:r>
          </a:p>
          <a:p>
            <a:endParaRPr lang="cs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4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4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4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70" name="Shape 70"/>
          <p:cNvSpPr/>
          <p:nvPr/>
        </p:nvSpPr>
        <p:spPr>
          <a:xfrm>
            <a:off x="57624" y="274637"/>
            <a:ext cx="9144001" cy="624159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Jak jej budeme využívat?</a:t>
            </a:r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31800" rtl="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cs"/>
              <a:t>PROVÁDĚCÍ PD na podkladu předchozí studie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83" name="Shape 83"/>
          <p:cNvSpPr/>
          <p:nvPr/>
        </p:nvSpPr>
        <p:spPr>
          <a:xfrm>
            <a:off x="0" y="220146"/>
            <a:ext cx="9144001" cy="641770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Jak je budeme využívat?</a:t>
            </a:r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31800" rtl="0">
              <a:buClr>
                <a:schemeClr val="dk2"/>
              </a:buClr>
              <a:buSzPct val="166666"/>
              <a:buFont typeface="Arial"/>
              <a:buChar char="•"/>
            </a:pPr>
            <a:r>
              <a:rPr lang="cs"/>
              <a:t>MATURITNÍ ZKOUŠKA - student  v průběhu 8 vyučovacích hodin ukáže zcela samostatně  na zadání RD pomocí archicadu, co vše se během studia na stavební škole naučil, přičemž k urychlení práce smí využít dosavadní vlastní připravené ŠABLONY ARCHICADU</a:t>
            </a:r>
          </a:p>
          <a:p>
            <a:pPr lvl="0">
              <a:buNone/>
            </a:pPr>
            <a:r>
              <a:rPr lang="cs"/>
              <a:t>    a vlastní poznámkový sešit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endParaRPr/>
          </a:p>
        </p:txBody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96" name="Shape 96"/>
          <p:cNvSpPr/>
          <p:nvPr/>
        </p:nvSpPr>
        <p:spPr>
          <a:xfrm>
            <a:off x="0" y="-607714"/>
            <a:ext cx="9144000" cy="704249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endParaRPr/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0" y="233175"/>
            <a:ext cx="9143998" cy="639164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Úkol na příští hodinu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457200" y="1947332"/>
            <a:ext cx="8229600" cy="15848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Zaopatřit si sešit nelinkovaný formátu A4 nebo A5, do kterého si budete každý samostatně činit poznámky o postupech a ovládáních programu </a:t>
            </a:r>
          </a:p>
          <a:p>
            <a:pPr lvl="0" indent="-228600" algn="just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cs" sz="1200">
                <a:solidFill>
                  <a:srgbClr val="548DD4"/>
                </a:solidFill>
              </a:rPr>
              <a:t>·</a:t>
            </a:r>
            <a:r>
              <a:rPr lang="cs" sz="700">
                <a:solidFill>
                  <a:srgbClr val="548DD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</a:t>
            </a:r>
          </a:p>
        </p:txBody>
      </p:sp>
      <p:sp>
        <p:nvSpPr>
          <p:cNvPr id="110" name="Shape 110"/>
          <p:cNvSpPr/>
          <p:nvPr/>
        </p:nvSpPr>
        <p:spPr>
          <a:xfrm>
            <a:off x="6400800" y="3674832"/>
            <a:ext cx="2743200" cy="29336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11" name="Shape 111"/>
          <p:cNvSpPr txBox="1"/>
          <p:nvPr/>
        </p:nvSpPr>
        <p:spPr>
          <a:xfrm>
            <a:off x="1839703" y="4394858"/>
            <a:ext cx="4496999" cy="22074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600"/>
              </a:spcBef>
              <a:buClr>
                <a:srgbClr val="000000"/>
              </a:buClr>
              <a:buSzPct val="36666"/>
              <a:buFont typeface="Arial"/>
              <a:buNone/>
            </a:pPr>
            <a:r>
              <a:rPr lang="cs" sz="3000">
                <a:solidFill>
                  <a:schemeClr val="dk2"/>
                </a:solidFill>
              </a:rPr>
              <a:t>
</a:t>
            </a:r>
          </a:p>
          <a:p>
            <a:pPr lvl="0" rtl="0">
              <a:spcBef>
                <a:spcPts val="600"/>
              </a:spcBef>
              <a:buClr>
                <a:srgbClr val="000000"/>
              </a:buClr>
              <a:buSzPct val="36666"/>
              <a:buFont typeface="Arial"/>
              <a:buNone/>
            </a:pPr>
            <a:r>
              <a:rPr lang="cs" sz="3000" b="1">
                <a:solidFill>
                  <a:schemeClr val="dk2"/>
                </a:solidFill>
              </a:rPr>
              <a:t>- nebudu stále</a:t>
            </a:r>
          </a:p>
          <a:p>
            <a:pPr lvl="0" rtl="0">
              <a:spcBef>
                <a:spcPts val="600"/>
              </a:spcBef>
              <a:buClr>
                <a:srgbClr val="000000"/>
              </a:buClr>
              <a:buSzPct val="36666"/>
              <a:buFont typeface="Arial"/>
              <a:buNone/>
            </a:pPr>
            <a:r>
              <a:rPr lang="cs" sz="3000" b="1">
                <a:solidFill>
                  <a:schemeClr val="dk2"/>
                </a:solidFill>
              </a:rPr>
              <a:t>opakovat již řečené!!</a:t>
            </a:r>
          </a:p>
          <a:p>
            <a:endParaRPr lang="cs" sz="3000" b="1">
              <a:solidFill>
                <a:schemeClr val="dk2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1350458" y="274637"/>
            <a:ext cx="7336199" cy="9701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Do těchto sešitů</a:t>
            </a:r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947055" y="1274792"/>
            <a:ext cx="7739700" cy="43598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98450" rtl="0">
              <a:lnSpc>
                <a:spcPct val="115000"/>
              </a:lnSpc>
              <a:spcBef>
                <a:spcPts val="0"/>
              </a:spcBef>
              <a:buClr>
                <a:srgbClr val="000000"/>
              </a:buClr>
              <a:buSzPct val="61111"/>
              <a:buFont typeface="Arial"/>
              <a:buChar char="•"/>
            </a:pPr>
            <a:r>
              <a:rPr lang="cs" sz="3000"/>
              <a:t>  budete dále vkládat či vlepovat informační a obrázkové listy formátu A4 (např. klávesové zkratky,  jak nastavovat podlaží, druhy vytvořených - nastavených dveří v archicadu,... apod.)</a:t>
            </a:r>
          </a:p>
          <a:p>
            <a:pPr marL="457200" lvl="0" indent="-298450" rtl="0">
              <a:lnSpc>
                <a:spcPct val="115000"/>
              </a:lnSpc>
              <a:spcBef>
                <a:spcPts val="0"/>
              </a:spcBef>
              <a:buClr>
                <a:srgbClr val="000000"/>
              </a:buClr>
              <a:buSzPct val="61111"/>
              <a:buFont typeface="Arial"/>
              <a:buChar char="•"/>
            </a:pPr>
            <a:r>
              <a:rPr lang="cs" sz="3000">
                <a:solidFill>
                  <a:srgbClr val="1C4587"/>
                </a:solidFill>
              </a:rPr>
              <a:t>činit </a:t>
            </a:r>
            <a:r>
              <a:rPr lang="cs" sz="3000" u="sng">
                <a:solidFill>
                  <a:srgbClr val="1C4587"/>
                </a:solidFill>
              </a:rPr>
              <a:t>vlastní poznámky</a:t>
            </a:r>
            <a:r>
              <a:rPr lang="cs" sz="3000">
                <a:solidFill>
                  <a:srgbClr val="1C4587"/>
                </a:solidFill>
              </a:rPr>
              <a:t> o postupech 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cs" sz="3000">
                <a:solidFill>
                  <a:srgbClr val="1C4587"/>
                </a:solidFill>
              </a:rPr>
              <a:t>    a ovládání programu</a:t>
            </a:r>
          </a:p>
          <a:p>
            <a:pPr lvl="0" indent="-228600" algn="just" rtl="0">
              <a:lnSpc>
                <a:spcPct val="115000"/>
              </a:lnSpc>
              <a:spcBef>
                <a:spcPts val="0"/>
              </a:spcBef>
              <a:buClr>
                <a:srgbClr val="000000"/>
              </a:buClr>
              <a:buSzPct val="91666"/>
              <a:buFont typeface="Arial"/>
              <a:buNone/>
            </a:pPr>
            <a:r>
              <a:rPr lang="cs" sz="1200">
                <a:solidFill>
                  <a:srgbClr val="548DD4"/>
                </a:solidFill>
              </a:rPr>
              <a:t>·</a:t>
            </a:r>
            <a:r>
              <a:rPr lang="cs" sz="700">
                <a:solidFill>
                  <a:srgbClr val="548DD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</a:t>
            </a:r>
          </a:p>
          <a:p>
            <a:endParaRPr lang="cs" sz="700">
              <a:solidFill>
                <a:srgbClr val="548DD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endParaRPr lang="cs" sz="700">
              <a:solidFill>
                <a:srgbClr val="548DD4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8" name="Shape 118"/>
          <p:cNvSpPr/>
          <p:nvPr/>
        </p:nvSpPr>
        <p:spPr>
          <a:xfrm>
            <a:off x="6267911" y="4481176"/>
            <a:ext cx="2968063" cy="237682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>
            <a:spLocks noGrp="1"/>
          </p:cNvSpPr>
          <p:nvPr>
            <p:ph type="title"/>
          </p:nvPr>
        </p:nvSpPr>
        <p:spPr>
          <a:xfrm>
            <a:off x="1264033" y="274637"/>
            <a:ext cx="7422899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TENTO POZNÁMKOVÝ SEŠIT</a:t>
            </a:r>
          </a:p>
        </p:txBody>
      </p:sp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1254408" y="1678192"/>
            <a:ext cx="7432499" cy="4820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 bude Vaším jediným a velkým pomocníkem při samostatné závěrečné praktické  maturitní zkoušce</a:t>
            </a:r>
          </a:p>
        </p:txBody>
      </p:sp>
      <p:sp>
        <p:nvSpPr>
          <p:cNvPr id="125" name="Shape 125"/>
          <p:cNvSpPr/>
          <p:nvPr/>
        </p:nvSpPr>
        <p:spPr>
          <a:xfrm>
            <a:off x="669100" y="3511306"/>
            <a:ext cx="3263948" cy="21739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126" name="Shape 126"/>
          <p:cNvSpPr/>
          <p:nvPr/>
        </p:nvSpPr>
        <p:spPr>
          <a:xfrm>
            <a:off x="4522887" y="3823130"/>
            <a:ext cx="4226944" cy="2744501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57200" y="1658990"/>
            <a:ext cx="8229600" cy="484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325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133" name="Shape 133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134" name="Shape 134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506">
      <a:dk1>
        <a:srgbClr val="000000"/>
      </a:dk1>
      <a:lt1>
        <a:srgbClr val="FFFFFF"/>
      </a:lt1>
      <a:dk2>
        <a:srgbClr val="00387E"/>
      </a:dk2>
      <a:lt2>
        <a:srgbClr val="C6D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387E"/>
      </a:hlink>
      <a:folHlink>
        <a:srgbClr val="96969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197</Words>
  <Application>Microsoft Office PowerPoint</Application>
  <PresentationFormat>Předvádění na obrazovce (4:3)</PresentationFormat>
  <Paragraphs>29</Paragraphs>
  <Slides>15</Slides>
  <Notes>14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/>
      <vt:lpstr>Dokument</vt:lpstr>
      <vt:lpstr>Prezentace aplikace PowerPoint</vt:lpstr>
      <vt:lpstr>SP3 - ARCHICAD ÚVOD DO UČIVA</vt:lpstr>
      <vt:lpstr>Co je to ARCHICAD?</vt:lpstr>
      <vt:lpstr>Jak se k němu dostanete?</vt:lpstr>
      <vt:lpstr>Jak jej budeme využívat?</vt:lpstr>
      <vt:lpstr>Prezentace aplikace PowerPoint</vt:lpstr>
      <vt:lpstr>Jak jej budeme využívat?</vt:lpstr>
      <vt:lpstr>Prezentace aplikace PowerPoint</vt:lpstr>
      <vt:lpstr>Jak je budeme využívat?</vt:lpstr>
      <vt:lpstr>Prezentace aplikace PowerPoint</vt:lpstr>
      <vt:lpstr>Prezentace aplikace PowerPoint</vt:lpstr>
      <vt:lpstr>Úkol na příští hodinu</vt:lpstr>
      <vt:lpstr>Do těchto sešitů</vt:lpstr>
      <vt:lpstr>TENTO POZNÁMKOVÝ SEŠIT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name</cp:lastModifiedBy>
  <cp:revision>1</cp:revision>
  <dcterms:modified xsi:type="dcterms:W3CDTF">2013-07-10T07:00:35Z</dcterms:modified>
</cp:coreProperties>
</file>