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97060008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" name="Shape 5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11247944"/>
              </p:ext>
            </p:extLst>
          </p:nvPr>
        </p:nvGraphicFramePr>
        <p:xfrm>
          <a:off x="2915816" y="116632"/>
          <a:ext cx="4343073" cy="666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9047888" progId="Word.Document.12">
                  <p:embed/>
                </p:oleObj>
              </mc:Choice>
              <mc:Fallback>
                <p:oleObj name="Dokument" r:id="rId3" imgW="5889940" imgH="904788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15816" y="116632"/>
                        <a:ext cx="4343073" cy="6669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7554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ZAHÁJENÍ PRÁCE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Na ploše Vašeho počítače (kam jste se přihlásili přes své uživatelské jméno a heslo) najdete ikonu pro spuštění ARCHICADU: </a:t>
            </a:r>
          </a:p>
          <a:p>
            <a:pPr lvl="0" rtl="0">
              <a:buNone/>
            </a:pPr>
            <a:r>
              <a:rPr lang="cs"/>
              <a:t>dvojklikem jej spustíte</a:t>
            </a:r>
          </a:p>
          <a:p>
            <a:endParaRPr lang="cs"/>
          </a:p>
          <a:p>
            <a:pPr marL="457200" lvl="0" indent="-419100" rtl="0">
              <a:buClr>
                <a:srgbClr val="4A86E8"/>
              </a:buClr>
              <a:buSzPct val="100000"/>
              <a:buFont typeface="Arial"/>
              <a:buAutoNum type="arabicPeriod"/>
            </a:pPr>
            <a:r>
              <a:rPr lang="cs">
                <a:solidFill>
                  <a:srgbClr val="4A86E8"/>
                </a:solidFill>
              </a:rPr>
              <a:t>vytvořit nový projekt</a:t>
            </a:r>
          </a:p>
          <a:p>
            <a:pPr marL="457200" lvl="0" indent="-419100" rtl="0">
              <a:buClr>
                <a:srgbClr val="4A86E8"/>
              </a:buClr>
              <a:buSzPct val="100000"/>
              <a:buFont typeface="Arial"/>
              <a:buAutoNum type="arabicPeriod"/>
            </a:pPr>
            <a:r>
              <a:rPr lang="cs">
                <a:solidFill>
                  <a:srgbClr val="4A86E8"/>
                </a:solidFill>
              </a:rPr>
              <a:t>použít šablonu archicadu</a:t>
            </a:r>
          </a:p>
          <a:p>
            <a:pPr marL="457200" lvl="0" indent="-419100" rtl="0">
              <a:buClr>
                <a:srgbClr val="4A86E8"/>
              </a:buClr>
              <a:buSzPct val="100000"/>
              <a:buFont typeface="Arial"/>
              <a:buAutoNum type="arabicPeriod"/>
            </a:pPr>
            <a:r>
              <a:rPr lang="cs">
                <a:solidFill>
                  <a:srgbClr val="4A86E8"/>
                </a:solidFill>
              </a:rPr>
              <a:t>šablona archicadu A15</a:t>
            </a:r>
          </a:p>
          <a:p>
            <a:pPr marL="457200" lvl="0" indent="-419100" rtl="0">
              <a:buClr>
                <a:srgbClr val="4A86E8"/>
              </a:buClr>
              <a:buSzPct val="100000"/>
              <a:buFont typeface="Arial"/>
              <a:buAutoNum type="arabicPeriod"/>
            </a:pPr>
            <a:r>
              <a:rPr lang="cs">
                <a:solidFill>
                  <a:srgbClr val="4A86E8"/>
                </a:solidFill>
              </a:rPr>
              <a:t>nový </a:t>
            </a:r>
          </a:p>
        </p:txBody>
      </p:sp>
      <p:sp>
        <p:nvSpPr>
          <p:cNvPr id="40" name="Shape 4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649984" y="2836827"/>
            <a:ext cx="1036815" cy="1007995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OTEVŘE SE: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PRACOVNÍ PLOCHA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NÁSTROJOVÁ LIŠTA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OVLÁDACÍ RÁMEČKY - INFOPALETKA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NAVIGÁTOR - MAPA PROJEKTU</a:t>
            </a:r>
          </a:p>
          <a:p>
            <a:pPr lvl="0" rtl="0">
              <a:buNone/>
            </a:pPr>
            <a:r>
              <a:rPr lang="cs"/>
              <a:t>                          - MAPA ZOBRAZENÍ</a:t>
            </a:r>
          </a:p>
          <a:p>
            <a:pPr lvl="0">
              <a:buNone/>
            </a:pPr>
            <a:r>
              <a:rPr lang="cs"/>
              <a:t>                          - VÝKRESOVÁ SLOŽKA</a:t>
            </a:r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SOUBOR        ULOŽIT JAKO </a:t>
            </a:r>
          </a:p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ve škole Váš DISK "O" - založíme složku: "ARCHICAD" a dnešní název souboru: </a:t>
            </a:r>
          </a:p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PRVKY - příjmení.pln</a:t>
            </a:r>
          </a:p>
          <a:p>
            <a:endParaRPr lang="cs">
              <a:solidFill>
                <a:srgbClr val="4A86E8"/>
              </a:solidFill>
            </a:endParaRPr>
          </a:p>
          <a:p>
            <a:pPr lvl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- Zkontrolovat příponu PLN (uložit jako typ: sólový projekt archiCADu.pln)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- Program má automaticky nastaveno ukládání po 15 minutách 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- Před každým ukončením programu: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1600">
              <a:solidFill>
                <a:srgbClr val="548DD4"/>
              </a:solidFill>
            </a:endParaRPr>
          </a:p>
          <a:p>
            <a:endParaRPr lang="cs" sz="1600">
              <a:solidFill>
                <a:srgbClr val="548DD4"/>
              </a:solidFill>
            </a:endParaRPr>
          </a:p>
        </p:txBody>
      </p:sp>
      <p:cxnSp>
        <p:nvCxnSpPr>
          <p:cNvPr id="54" name="Shape 54"/>
          <p:cNvCxnSpPr/>
          <p:nvPr/>
        </p:nvCxnSpPr>
        <p:spPr>
          <a:xfrm>
            <a:off x="2439275" y="1989425"/>
            <a:ext cx="519899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55" name="Shape 55"/>
          <p:cNvCxnSpPr/>
          <p:nvPr/>
        </p:nvCxnSpPr>
        <p:spPr>
          <a:xfrm>
            <a:off x="5608375" y="1989425"/>
            <a:ext cx="439799" cy="0"/>
          </a:xfrm>
          <a:prstGeom prst="straightConnector1">
            <a:avLst/>
          </a:prstGeom>
          <a:noFill/>
          <a:ln w="19050" cap="flat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62" name="Shape 62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63" name="Shape 63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161</Words>
  <Application>Microsoft Office PowerPoint</Application>
  <PresentationFormat>Předvádění na obrazovce (4:3)</PresentationFormat>
  <Paragraphs>29</Paragraphs>
  <Slides>6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/>
      <vt:lpstr>Microsoft Word Document</vt:lpstr>
      <vt:lpstr>Prezentace aplikace PowerPoint</vt:lpstr>
      <vt:lpstr>SP3 - ARCHICAD ZAHÁJENÍ PRÁCE</vt:lpstr>
      <vt:lpstr>Prezentace aplikace PowerPoint</vt:lpstr>
      <vt:lpstr>OTEVŘE SE:</vt:lpstr>
      <vt:lpstr>UKLÁDAT!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1</cp:revision>
  <dcterms:modified xsi:type="dcterms:W3CDTF">2013-07-10T07:06:57Z</dcterms:modified>
</cp:coreProperties>
</file>