
<file path=[Content_Types].xml><?xml version="1.0" encoding="utf-8"?>
<Types xmlns="http://schemas.openxmlformats.org/package/2006/content-types">
  <Default Extension="png" ContentType="image/png"/>
  <Default Extension="emf" ContentType="image/x-emf"/>
  <Default Extension="rels" ContentType="application/vnd.openxmlformats-package.relationships+xml"/>
  <Default Extension="xml" ContentType="application/xml"/>
  <Default Extension="docx" ContentType="application/vnd.openxmlformats-officedocument.wordprocessingml.document"/>
  <Default Extension="vml" ContentType="application/vnd.openxmlformats-officedocument.vmlDrawing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4" r:id="rId1"/>
  </p:sldMasterIdLst>
  <p:notesMasterIdLst>
    <p:notesMasterId r:id="rId12"/>
  </p:notesMasterIdLst>
  <p:sldIdLst>
    <p:sldId id="265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</p:sldIdLst>
  <p:sldSz cx="9144000" cy="6858000" type="screen4x3"/>
  <p:notesSz cx="6858000" cy="9144000"/>
  <p:defaultTextStyle>
    <a:defPPr marR="0" algn="l" rtl="0">
      <a:lnSpc>
        <a:spcPct val="100000"/>
      </a:lnSpc>
      <a:spcBef>
        <a:spcPts val="0"/>
      </a:spcBef>
      <a:spcAft>
        <a:spcPts val="0"/>
      </a:spcAft>
    </a:defPPr>
    <a:lvl1pPr marR="0" algn="l" rtl="0">
      <a:lnSpc>
        <a:spcPct val="100000"/>
      </a:lnSpc>
      <a:spcBef>
        <a:spcPts val="0"/>
      </a:spcBef>
      <a:spcAft>
        <a:spcPts val="0"/>
      </a:spcAft>
      <a:buNone/>
      <a:defRPr sz="1400" b="0" i="0" u="none" strike="noStrike" cap="none" baseline="0">
        <a:solidFill>
          <a:srgbClr val="000000"/>
        </a:solidFill>
        <a:latin typeface="Arial"/>
        <a:ea typeface="Arial"/>
        <a:cs typeface="Arial"/>
        <a:sym typeface="Arial"/>
        <a:rtl val="0"/>
      </a:defRPr>
    </a:lvl1pPr>
    <a:lvl2pPr marR="0" algn="l" rtl="0">
      <a:lnSpc>
        <a:spcPct val="100000"/>
      </a:lnSpc>
      <a:spcBef>
        <a:spcPts val="0"/>
      </a:spcBef>
      <a:spcAft>
        <a:spcPts val="0"/>
      </a:spcAft>
      <a:buNone/>
      <a:defRPr sz="1400" b="0" i="0" u="none" strike="noStrike" cap="none" baseline="0">
        <a:solidFill>
          <a:srgbClr val="000000"/>
        </a:solidFill>
        <a:latin typeface="Arial"/>
        <a:ea typeface="Arial"/>
        <a:cs typeface="Arial"/>
        <a:sym typeface="Arial"/>
        <a:rtl val="0"/>
      </a:defRPr>
    </a:lvl2pPr>
    <a:lvl3pPr marR="0" algn="l" rtl="0">
      <a:lnSpc>
        <a:spcPct val="100000"/>
      </a:lnSpc>
      <a:spcBef>
        <a:spcPts val="0"/>
      </a:spcBef>
      <a:spcAft>
        <a:spcPts val="0"/>
      </a:spcAft>
      <a:buNone/>
      <a:defRPr sz="1400" b="0" i="0" u="none" strike="noStrike" cap="none" baseline="0">
        <a:solidFill>
          <a:srgbClr val="000000"/>
        </a:solidFill>
        <a:latin typeface="Arial"/>
        <a:ea typeface="Arial"/>
        <a:cs typeface="Arial"/>
        <a:sym typeface="Arial"/>
        <a:rtl val="0"/>
      </a:defRPr>
    </a:lvl3pPr>
    <a:lvl4pPr marR="0" algn="l" rtl="0">
      <a:lnSpc>
        <a:spcPct val="100000"/>
      </a:lnSpc>
      <a:spcBef>
        <a:spcPts val="0"/>
      </a:spcBef>
      <a:spcAft>
        <a:spcPts val="0"/>
      </a:spcAft>
      <a:buNone/>
      <a:defRPr sz="1400" b="0" i="0" u="none" strike="noStrike" cap="none" baseline="0">
        <a:solidFill>
          <a:srgbClr val="000000"/>
        </a:solidFill>
        <a:latin typeface="Arial"/>
        <a:ea typeface="Arial"/>
        <a:cs typeface="Arial"/>
        <a:sym typeface="Arial"/>
        <a:rtl val="0"/>
      </a:defRPr>
    </a:lvl4pPr>
    <a:lvl5pPr marR="0" algn="l" rtl="0">
      <a:lnSpc>
        <a:spcPct val="100000"/>
      </a:lnSpc>
      <a:spcBef>
        <a:spcPts val="0"/>
      </a:spcBef>
      <a:spcAft>
        <a:spcPts val="0"/>
      </a:spcAft>
      <a:buNone/>
      <a:defRPr sz="1400" b="0" i="0" u="none" strike="noStrike" cap="none" baseline="0">
        <a:solidFill>
          <a:srgbClr val="000000"/>
        </a:solidFill>
        <a:latin typeface="Arial"/>
        <a:ea typeface="Arial"/>
        <a:cs typeface="Arial"/>
        <a:sym typeface="Arial"/>
        <a:rtl val="0"/>
      </a:defRPr>
    </a:lvl5pPr>
    <a:lvl6pPr marR="0" algn="l" rtl="0">
      <a:lnSpc>
        <a:spcPct val="100000"/>
      </a:lnSpc>
      <a:spcBef>
        <a:spcPts val="0"/>
      </a:spcBef>
      <a:spcAft>
        <a:spcPts val="0"/>
      </a:spcAft>
      <a:buNone/>
      <a:defRPr sz="1400" b="0" i="0" u="none" strike="noStrike" cap="none" baseline="0">
        <a:solidFill>
          <a:srgbClr val="000000"/>
        </a:solidFill>
        <a:latin typeface="Arial"/>
        <a:ea typeface="Arial"/>
        <a:cs typeface="Arial"/>
        <a:sym typeface="Arial"/>
        <a:rtl val="0"/>
      </a:defRPr>
    </a:lvl6pPr>
    <a:lvl7pPr marR="0" algn="l" rtl="0">
      <a:lnSpc>
        <a:spcPct val="100000"/>
      </a:lnSpc>
      <a:spcBef>
        <a:spcPts val="0"/>
      </a:spcBef>
      <a:spcAft>
        <a:spcPts val="0"/>
      </a:spcAft>
      <a:buNone/>
      <a:defRPr sz="1400" b="0" i="0" u="none" strike="noStrike" cap="none" baseline="0">
        <a:solidFill>
          <a:srgbClr val="000000"/>
        </a:solidFill>
        <a:latin typeface="Arial"/>
        <a:ea typeface="Arial"/>
        <a:cs typeface="Arial"/>
        <a:sym typeface="Arial"/>
        <a:rtl val="0"/>
      </a:defRPr>
    </a:lvl7pPr>
    <a:lvl8pPr marR="0" algn="l" rtl="0">
      <a:lnSpc>
        <a:spcPct val="100000"/>
      </a:lnSpc>
      <a:spcBef>
        <a:spcPts val="0"/>
      </a:spcBef>
      <a:spcAft>
        <a:spcPts val="0"/>
      </a:spcAft>
      <a:buNone/>
      <a:defRPr sz="1400" b="0" i="0" u="none" strike="noStrike" cap="none" baseline="0">
        <a:solidFill>
          <a:srgbClr val="000000"/>
        </a:solidFill>
        <a:latin typeface="Arial"/>
        <a:ea typeface="Arial"/>
        <a:cs typeface="Arial"/>
        <a:sym typeface="Arial"/>
        <a:rtl val="0"/>
      </a:defRPr>
    </a:lvl8pPr>
    <a:lvl9pPr marR="0" algn="l" rtl="0">
      <a:lnSpc>
        <a:spcPct val="100000"/>
      </a:lnSpc>
      <a:spcBef>
        <a:spcPts val="0"/>
      </a:spcBef>
      <a:spcAft>
        <a:spcPts val="0"/>
      </a:spcAft>
      <a:buNone/>
      <a:defRPr sz="1400" b="0" i="0" u="none" strike="noStrike" cap="none" baseline="0">
        <a:solidFill>
          <a:srgbClr val="000000"/>
        </a:solidFill>
        <a:latin typeface="Arial"/>
        <a:ea typeface="Arial"/>
        <a:cs typeface="Arial"/>
        <a:sym typeface="Arial"/>
        <a:rtl val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90651C3A-4460-11DB-9652-00E08161165F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94" d="100"/>
          <a:sy n="94" d="100"/>
        </p:scale>
        <p:origin x="-882" y="-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Shape 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2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25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" name="Shape 3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lIns="91425" tIns="91425" rIns="91425" bIns="91425" anchor="t" anchorCtr="0"/>
          <a:lstStyle>
            <a:lvl1pPr>
              <a:defRPr sz="1100"/>
            </a:lvl1pPr>
            <a:lvl2pPr>
              <a:defRPr sz="1100"/>
            </a:lvl2pPr>
            <a:lvl3pPr>
              <a:defRPr sz="1100"/>
            </a:lvl3pPr>
            <a:lvl4pPr>
              <a:defRPr sz="1100"/>
            </a:lvl4pPr>
            <a:lvl5pPr>
              <a:defRPr sz="1100"/>
            </a:lvl5pPr>
            <a:lvl6pPr>
              <a:defRPr sz="1100"/>
            </a:lvl6pPr>
            <a:lvl7pPr>
              <a:defRPr sz="1100"/>
            </a:lvl7pPr>
            <a:lvl8pPr>
              <a:defRPr sz="1100"/>
            </a:lvl8pPr>
            <a:lvl9pPr>
              <a:defRPr sz="1100"/>
            </a:lvl9pPr>
          </a:lstStyle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1283390296"/>
      </p:ext>
    </p:extLst>
  </p:cSld>
  <p:clrMap bg1="lt1" tx1="dk1" bg2="dk2" tx2="lt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" name="Shape 36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25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7" name="Shape 37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endParaRPr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" name="Shape 44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99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45" name="Shape 45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endParaRPr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" name="Shape 51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99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2" name="Shape 52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endParaRPr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" name="Shape 58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99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9" name="Shape 59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endParaRPr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6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" name="Shape 65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99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66" name="Shape 66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endParaRPr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7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" name="Shape 72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99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73" name="Shape 73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endParaRPr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8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" name="Shape 81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99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82" name="Shape 82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endParaRPr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8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8" name="Shape 88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99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89" name="Shape 89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endParaRPr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9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6" name="Shape 96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99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97" name="Shape 97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endParaRPr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" type="title">
  <p:cSld name="title">
    <p:spTree>
      <p:nvGrpSpPr>
        <p:cNvPr id="1" name="Shape 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Shape 8"/>
          <p:cNvSpPr/>
          <p:nvPr/>
        </p:nvSpPr>
        <p:spPr>
          <a:xfrm>
            <a:off x="0" y="0"/>
            <a:ext cx="9144000" cy="4691399"/>
          </a:xfrm>
          <a:prstGeom prst="rect">
            <a:avLst/>
          </a:prstGeom>
          <a:solidFill>
            <a:schemeClr val="dk2"/>
          </a:solidFill>
          <a:ln>
            <a:noFill/>
          </a:ln>
        </p:spPr>
        <p:txBody>
          <a:bodyPr lIns="91425" tIns="45700" rIns="91425" bIns="45700" anchor="ctr" anchorCtr="0">
            <a:noAutofit/>
          </a:bodyPr>
          <a:lstStyle/>
          <a:p>
            <a:endParaRPr/>
          </a:p>
        </p:txBody>
      </p:sp>
      <p:cxnSp>
        <p:nvCxnSpPr>
          <p:cNvPr id="9" name="Shape 9"/>
          <p:cNvCxnSpPr/>
          <p:nvPr/>
        </p:nvCxnSpPr>
        <p:spPr>
          <a:xfrm>
            <a:off x="0" y="4662139"/>
            <a:ext cx="9144000" cy="0"/>
          </a:xfrm>
          <a:prstGeom prst="straightConnector1">
            <a:avLst/>
          </a:prstGeom>
          <a:noFill/>
          <a:ln w="57150" cap="flat">
            <a:solidFill>
              <a:srgbClr val="000000">
                <a:alpha val="14901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sp>
        <p:nvSpPr>
          <p:cNvPr id="10" name="Shape 10"/>
          <p:cNvSpPr txBox="1">
            <a:spLocks noGrp="1"/>
          </p:cNvSpPr>
          <p:nvPr>
            <p:ph type="ctrTitle"/>
          </p:nvPr>
        </p:nvSpPr>
        <p:spPr>
          <a:xfrm>
            <a:off x="685800" y="2490375"/>
            <a:ext cx="7772400" cy="2198400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b" anchorCtr="0"/>
          <a:lstStyle>
            <a:lvl1pPr marL="0" indent="4572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7200" b="1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0" indent="4572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7200" b="1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0" indent="4572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7200" b="1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0" indent="4572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7200" b="1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0" indent="4572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7200" b="1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0" indent="4572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7200" b="1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0" indent="4572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7200" b="1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0" indent="4572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7200" b="1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0" indent="4572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7200" b="1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sp>
        <p:nvSpPr>
          <p:cNvPr id="11" name="Shape 11"/>
          <p:cNvSpPr txBox="1">
            <a:spLocks noGrp="1"/>
          </p:cNvSpPr>
          <p:nvPr>
            <p:ph type="subTitle" idx="1"/>
          </p:nvPr>
        </p:nvSpPr>
        <p:spPr>
          <a:xfrm>
            <a:off x="685800" y="4836035"/>
            <a:ext cx="7772400" cy="1032599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t" anchorCtr="0"/>
          <a:lstStyle>
            <a:lvl1pPr marL="0" indent="190500" algn="l" rtl="0">
              <a:spcBef>
                <a:spcPts val="0"/>
              </a:spcBef>
              <a:buClr>
                <a:schemeClr val="dk2"/>
              </a:buClr>
              <a:buSzPct val="100000"/>
              <a:buFont typeface="Arial"/>
              <a:buNone/>
              <a:defRPr sz="3000" b="0" i="0" u="none" strike="noStrike" cap="none" baseline="0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0" indent="190500" algn="l" rtl="0">
              <a:spcBef>
                <a:spcPts val="0"/>
              </a:spcBef>
              <a:buClr>
                <a:schemeClr val="dk2"/>
              </a:buClr>
              <a:buSzPct val="100000"/>
              <a:buFont typeface="Arial"/>
              <a:buNone/>
              <a:defRPr sz="3000" b="0" i="0" u="none" strike="noStrike" cap="none" baseline="0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0" indent="190500" algn="l" rtl="0">
              <a:spcBef>
                <a:spcPts val="0"/>
              </a:spcBef>
              <a:buClr>
                <a:schemeClr val="dk2"/>
              </a:buClr>
              <a:buSzPct val="100000"/>
              <a:buFont typeface="Arial"/>
              <a:buNone/>
              <a:defRPr sz="3000" b="0" i="0" u="none" strike="noStrike" cap="none" baseline="0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0" indent="190500" algn="l" rtl="0">
              <a:spcBef>
                <a:spcPts val="0"/>
              </a:spcBef>
              <a:buClr>
                <a:schemeClr val="dk2"/>
              </a:buClr>
              <a:buSzPct val="100000"/>
              <a:buFont typeface="Arial"/>
              <a:buNone/>
              <a:defRPr sz="3000" b="0" i="0" u="none" strike="noStrike" cap="none" baseline="0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0" indent="190500" algn="l" rtl="0">
              <a:spcBef>
                <a:spcPts val="0"/>
              </a:spcBef>
              <a:buClr>
                <a:schemeClr val="dk2"/>
              </a:buClr>
              <a:buSzPct val="100000"/>
              <a:buFont typeface="Arial"/>
              <a:buNone/>
              <a:defRPr sz="3000" b="0" i="0" u="none" strike="noStrike" cap="none" baseline="0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0" indent="190500" algn="l" rtl="0">
              <a:spcBef>
                <a:spcPts val="0"/>
              </a:spcBef>
              <a:buClr>
                <a:schemeClr val="dk2"/>
              </a:buClr>
              <a:buSzPct val="100000"/>
              <a:buFont typeface="Arial"/>
              <a:buNone/>
              <a:defRPr sz="3000" b="0" i="0" u="none" strike="noStrike" cap="none" baseline="0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0" indent="190500" algn="l" rtl="0">
              <a:spcBef>
                <a:spcPts val="0"/>
              </a:spcBef>
              <a:buClr>
                <a:schemeClr val="dk2"/>
              </a:buClr>
              <a:buSzPct val="100000"/>
              <a:buFont typeface="Arial"/>
              <a:buNone/>
              <a:defRPr sz="3000" b="0" i="0" u="none" strike="noStrike" cap="none" baseline="0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0" indent="190500" algn="l" rtl="0">
              <a:spcBef>
                <a:spcPts val="0"/>
              </a:spcBef>
              <a:buClr>
                <a:schemeClr val="dk2"/>
              </a:buClr>
              <a:buSzPct val="100000"/>
              <a:buFont typeface="Arial"/>
              <a:buNone/>
              <a:defRPr sz="3000" b="0" i="0" u="none" strike="noStrike" cap="none" baseline="0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0" indent="190500" algn="l" rtl="0">
              <a:spcBef>
                <a:spcPts val="0"/>
              </a:spcBef>
              <a:buClr>
                <a:schemeClr val="dk2"/>
              </a:buClr>
              <a:buSzPct val="100000"/>
              <a:buFont typeface="Arial"/>
              <a:buNone/>
              <a:defRPr sz="3000" b="0" i="0" u="none" strike="noStrike" cap="none" baseline="0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x" type="tx">
  <p:cSld name="tx">
    <p:spTree>
      <p:nvGrpSpPr>
        <p:cNvPr id="1" name="Shape 1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Shape 13"/>
          <p:cNvSpPr/>
          <p:nvPr/>
        </p:nvSpPr>
        <p:spPr>
          <a:xfrm>
            <a:off x="0" y="0"/>
            <a:ext cx="9144000" cy="1532999"/>
          </a:xfrm>
          <a:prstGeom prst="rect">
            <a:avLst/>
          </a:prstGeom>
          <a:solidFill>
            <a:srgbClr val="2388DB"/>
          </a:solidFill>
          <a:ln>
            <a:noFill/>
          </a:ln>
        </p:spPr>
        <p:txBody>
          <a:bodyPr lIns="91425" tIns="45700" rIns="91425" bIns="45700" anchor="ctr" anchorCtr="0">
            <a:noAutofit/>
          </a:bodyPr>
          <a:lstStyle/>
          <a:p>
            <a:endParaRPr/>
          </a:p>
        </p:txBody>
      </p:sp>
      <p:cxnSp>
        <p:nvCxnSpPr>
          <p:cNvPr id="14" name="Shape 14"/>
          <p:cNvCxnSpPr/>
          <p:nvPr/>
        </p:nvCxnSpPr>
        <p:spPr>
          <a:xfrm>
            <a:off x="0" y="1503833"/>
            <a:ext cx="9144000" cy="0"/>
          </a:xfrm>
          <a:prstGeom prst="straightConnector1">
            <a:avLst/>
          </a:prstGeom>
          <a:noFill/>
          <a:ln w="57150" cap="flat">
            <a:solidFill>
              <a:srgbClr val="000000">
                <a:alpha val="14901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sp>
        <p:nvSpPr>
          <p:cNvPr id="15" name="Shape 15"/>
          <p:cNvSpPr txBox="1">
            <a:spLocks noGrp="1"/>
          </p:cNvSpPr>
          <p:nvPr>
            <p:ph type="title"/>
          </p:nvPr>
        </p:nvSpPr>
        <p:spPr>
          <a:xfrm>
            <a:off x="457200" y="274637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b" anchorCtr="0"/>
          <a:lstStyle>
            <a:lvl1pPr rtl="0">
              <a:defRPr sz="3600"/>
            </a:lvl1pPr>
            <a:lvl2pPr rtl="0">
              <a:defRPr sz="3600"/>
            </a:lvl2pPr>
            <a:lvl3pPr rtl="0">
              <a:defRPr sz="3600"/>
            </a:lvl3pPr>
            <a:lvl4pPr rtl="0">
              <a:defRPr sz="3600"/>
            </a:lvl4pPr>
            <a:lvl5pPr rtl="0">
              <a:defRPr sz="3600"/>
            </a:lvl5pPr>
            <a:lvl6pPr rtl="0">
              <a:defRPr sz="3600"/>
            </a:lvl6pPr>
            <a:lvl7pPr rtl="0">
              <a:defRPr sz="3600"/>
            </a:lvl7pPr>
            <a:lvl8pPr rtl="0">
              <a:defRPr sz="3600"/>
            </a:lvl8pPr>
            <a:lvl9pPr rtl="0">
              <a:defRPr sz="3600"/>
            </a:lvl9pPr>
          </a:lstStyle>
          <a:p>
            <a:endParaRPr/>
          </a:p>
        </p:txBody>
      </p:sp>
      <p:sp>
        <p:nvSpPr>
          <p:cNvPr id="16" name="Shape 16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8229600" cy="4967700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t" anchorCtr="0"/>
          <a:lstStyle>
            <a:lvl1pPr rtl="0">
              <a:defRPr/>
            </a:lvl1pPr>
            <a:lvl2pPr rtl="0">
              <a:defRPr/>
            </a:lvl2pPr>
            <a:lvl3pPr rtl="0">
              <a:defRPr/>
            </a:lvl3pPr>
            <a:lvl4pPr rtl="0">
              <a:defRPr/>
            </a:lvl4pPr>
            <a:lvl5pPr rtl="0">
              <a:defRPr sz="1800"/>
            </a:lvl5pPr>
            <a:lvl6pPr rtl="0">
              <a:defRPr sz="1800"/>
            </a:lvl6pPr>
            <a:lvl7pPr rtl="0">
              <a:defRPr sz="1800"/>
            </a:lvl7pPr>
            <a:lvl8pPr rtl="0">
              <a:defRPr sz="1800"/>
            </a:lvl8pPr>
            <a:lvl9pPr rtl="0">
              <a:defRPr sz="1800"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woColTx" type="twoColTx">
  <p:cSld name="twoColTx">
    <p:spTree>
      <p:nvGrpSpPr>
        <p:cNvPr id="1" name="Shape 1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Shape 18"/>
          <p:cNvSpPr/>
          <p:nvPr/>
        </p:nvSpPr>
        <p:spPr>
          <a:xfrm>
            <a:off x="0" y="0"/>
            <a:ext cx="9144000" cy="1532999"/>
          </a:xfrm>
          <a:prstGeom prst="rect">
            <a:avLst/>
          </a:prstGeom>
          <a:solidFill>
            <a:schemeClr val="dk2"/>
          </a:solidFill>
          <a:ln>
            <a:noFill/>
          </a:ln>
        </p:spPr>
        <p:txBody>
          <a:bodyPr lIns="91425" tIns="45700" rIns="91425" bIns="45700" anchor="ctr" anchorCtr="0">
            <a:noAutofit/>
          </a:bodyPr>
          <a:lstStyle/>
          <a:p>
            <a:endParaRPr/>
          </a:p>
        </p:txBody>
      </p:sp>
      <p:cxnSp>
        <p:nvCxnSpPr>
          <p:cNvPr id="19" name="Shape 19"/>
          <p:cNvCxnSpPr/>
          <p:nvPr/>
        </p:nvCxnSpPr>
        <p:spPr>
          <a:xfrm>
            <a:off x="0" y="1503833"/>
            <a:ext cx="9144000" cy="0"/>
          </a:xfrm>
          <a:prstGeom prst="straightConnector1">
            <a:avLst/>
          </a:prstGeom>
          <a:noFill/>
          <a:ln w="57150" cap="flat">
            <a:solidFill>
              <a:srgbClr val="000000">
                <a:alpha val="14901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sp>
        <p:nvSpPr>
          <p:cNvPr id="20" name="Shape 20"/>
          <p:cNvSpPr txBox="1">
            <a:spLocks noGrp="1"/>
          </p:cNvSpPr>
          <p:nvPr>
            <p:ph type="title"/>
          </p:nvPr>
        </p:nvSpPr>
        <p:spPr>
          <a:xfrm>
            <a:off x="457200" y="274637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b" anchorCtr="0"/>
          <a:lstStyle>
            <a:lvl1pPr algn="l" rtl="0">
              <a:spcBef>
                <a:spcPts val="0"/>
              </a:spcBef>
              <a:buSzPct val="100000"/>
              <a:buFont typeface="Arial"/>
              <a:buNone/>
              <a:defRPr sz="3600" b="1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1pPr>
            <a:lvl2pPr algn="l" rtl="0">
              <a:spcBef>
                <a:spcPts val="0"/>
              </a:spcBef>
              <a:buSzPct val="100000"/>
              <a:buFont typeface="Arial"/>
              <a:buNone/>
              <a:defRPr sz="3600" b="1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2pPr>
            <a:lvl3pPr algn="l" rtl="0">
              <a:spcBef>
                <a:spcPts val="0"/>
              </a:spcBef>
              <a:buSzPct val="100000"/>
              <a:buFont typeface="Arial"/>
              <a:buNone/>
              <a:defRPr sz="3600" b="1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3pPr>
            <a:lvl4pPr algn="l" rtl="0">
              <a:spcBef>
                <a:spcPts val="0"/>
              </a:spcBef>
              <a:buSzPct val="100000"/>
              <a:buFont typeface="Arial"/>
              <a:buNone/>
              <a:defRPr sz="3600" b="1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4pPr>
            <a:lvl5pPr algn="l" rtl="0">
              <a:spcBef>
                <a:spcPts val="0"/>
              </a:spcBef>
              <a:buSzPct val="100000"/>
              <a:buFont typeface="Arial"/>
              <a:buNone/>
              <a:defRPr sz="3600" b="1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5pPr>
            <a:lvl6pPr algn="l" rtl="0">
              <a:spcBef>
                <a:spcPts val="0"/>
              </a:spcBef>
              <a:buSzPct val="100000"/>
              <a:buFont typeface="Arial"/>
              <a:buNone/>
              <a:defRPr sz="3600" b="1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6pPr>
            <a:lvl7pPr algn="l" rtl="0">
              <a:spcBef>
                <a:spcPts val="0"/>
              </a:spcBef>
              <a:buSzPct val="100000"/>
              <a:buFont typeface="Arial"/>
              <a:buNone/>
              <a:defRPr sz="3600" b="1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7pPr>
            <a:lvl8pPr algn="l" rtl="0">
              <a:spcBef>
                <a:spcPts val="0"/>
              </a:spcBef>
              <a:buSzPct val="100000"/>
              <a:buFont typeface="Arial"/>
              <a:buNone/>
              <a:defRPr sz="3600" b="1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8pPr>
            <a:lvl9pPr algn="l" rtl="0">
              <a:spcBef>
                <a:spcPts val="0"/>
              </a:spcBef>
              <a:buSzPct val="100000"/>
              <a:buFont typeface="Arial"/>
              <a:buNone/>
              <a:defRPr sz="3600" b="1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sp>
        <p:nvSpPr>
          <p:cNvPr id="21" name="Shape 21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3994500" cy="4967700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t" anchorCtr="0"/>
          <a:lstStyle>
            <a:lvl1pPr rtl="0">
              <a:defRPr/>
            </a:lvl1pPr>
            <a:lvl2pPr rtl="0">
              <a:defRPr/>
            </a:lvl2pPr>
            <a:lvl3pPr rtl="0">
              <a:defRPr/>
            </a:lvl3pPr>
            <a:lvl4pPr rtl="0">
              <a:defRPr/>
            </a:lvl4pPr>
            <a:lvl5pPr rtl="0">
              <a:defRPr sz="1800"/>
            </a:lvl5pPr>
            <a:lvl6pPr rtl="0">
              <a:defRPr sz="1800"/>
            </a:lvl6pPr>
            <a:lvl7pPr rtl="0">
              <a:defRPr sz="1800"/>
            </a:lvl7pPr>
            <a:lvl8pPr rtl="0">
              <a:defRPr sz="1800"/>
            </a:lvl8pPr>
            <a:lvl9pPr rtl="0">
              <a:defRPr sz="1800"/>
            </a:lvl9pPr>
          </a:lstStyle>
          <a:p>
            <a:endParaRPr/>
          </a:p>
        </p:txBody>
      </p:sp>
      <p:sp>
        <p:nvSpPr>
          <p:cNvPr id="22" name="Shape 22"/>
          <p:cNvSpPr txBox="1">
            <a:spLocks noGrp="1"/>
          </p:cNvSpPr>
          <p:nvPr>
            <p:ph type="body" idx="2"/>
          </p:nvPr>
        </p:nvSpPr>
        <p:spPr>
          <a:xfrm>
            <a:off x="4692273" y="1600200"/>
            <a:ext cx="3994500" cy="4967700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t" anchorCtr="0"/>
          <a:lstStyle>
            <a:lvl1pPr rtl="0">
              <a:defRPr/>
            </a:lvl1pPr>
            <a:lvl2pPr rtl="0">
              <a:defRPr/>
            </a:lvl2pPr>
            <a:lvl3pPr rtl="0">
              <a:defRPr/>
            </a:lvl3pPr>
            <a:lvl4pPr rtl="0">
              <a:defRPr/>
            </a:lvl4pPr>
            <a:lvl5pPr rtl="0">
              <a:defRPr sz="1800"/>
            </a:lvl5pPr>
            <a:lvl6pPr rtl="0">
              <a:defRPr sz="1800"/>
            </a:lvl6pPr>
            <a:lvl7pPr rtl="0">
              <a:defRPr sz="1800"/>
            </a:lvl7pPr>
            <a:lvl8pPr rtl="0">
              <a:defRPr sz="1800"/>
            </a:lvl8pPr>
            <a:lvl9pPr rtl="0">
              <a:defRPr sz="1800"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Only" type="titleOnly">
  <p:cSld name="titleOnly">
    <p:spTree>
      <p:nvGrpSpPr>
        <p:cNvPr id="1" name="Shape 2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Shape 24"/>
          <p:cNvSpPr/>
          <p:nvPr/>
        </p:nvSpPr>
        <p:spPr>
          <a:xfrm>
            <a:off x="0" y="0"/>
            <a:ext cx="9144000" cy="1532999"/>
          </a:xfrm>
          <a:prstGeom prst="rect">
            <a:avLst/>
          </a:prstGeom>
          <a:solidFill>
            <a:srgbClr val="2388DB"/>
          </a:solidFill>
          <a:ln>
            <a:noFill/>
          </a:ln>
        </p:spPr>
        <p:txBody>
          <a:bodyPr lIns="91425" tIns="45700" rIns="91425" bIns="45700" anchor="ctr" anchorCtr="0">
            <a:noAutofit/>
          </a:bodyPr>
          <a:lstStyle/>
          <a:p>
            <a:endParaRPr/>
          </a:p>
        </p:txBody>
      </p:sp>
      <p:cxnSp>
        <p:nvCxnSpPr>
          <p:cNvPr id="25" name="Shape 25"/>
          <p:cNvCxnSpPr/>
          <p:nvPr/>
        </p:nvCxnSpPr>
        <p:spPr>
          <a:xfrm>
            <a:off x="0" y="1503833"/>
            <a:ext cx="9144000" cy="0"/>
          </a:xfrm>
          <a:prstGeom prst="straightConnector1">
            <a:avLst/>
          </a:prstGeom>
          <a:noFill/>
          <a:ln w="57150" cap="flat">
            <a:solidFill>
              <a:srgbClr val="000000">
                <a:alpha val="14901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sp>
        <p:nvSpPr>
          <p:cNvPr id="26" name="Shape 26"/>
          <p:cNvSpPr txBox="1">
            <a:spLocks noGrp="1"/>
          </p:cNvSpPr>
          <p:nvPr>
            <p:ph type="title"/>
          </p:nvPr>
        </p:nvSpPr>
        <p:spPr>
          <a:xfrm>
            <a:off x="457200" y="274637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b" anchorCtr="0"/>
          <a:lstStyle>
            <a:lvl1pPr algn="l" rtl="0">
              <a:spcBef>
                <a:spcPts val="0"/>
              </a:spcBef>
              <a:buSzPct val="100000"/>
              <a:buFont typeface="Arial"/>
              <a:buNone/>
              <a:defRPr sz="3600" b="1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1pPr>
            <a:lvl2pPr algn="l" rtl="0">
              <a:spcBef>
                <a:spcPts val="0"/>
              </a:spcBef>
              <a:buSzPct val="100000"/>
              <a:buFont typeface="Arial"/>
              <a:buNone/>
              <a:defRPr sz="3600" b="1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2pPr>
            <a:lvl3pPr algn="l" rtl="0">
              <a:spcBef>
                <a:spcPts val="0"/>
              </a:spcBef>
              <a:buSzPct val="100000"/>
              <a:buFont typeface="Arial"/>
              <a:buNone/>
              <a:defRPr sz="3600" b="1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3pPr>
            <a:lvl4pPr algn="l" rtl="0">
              <a:spcBef>
                <a:spcPts val="0"/>
              </a:spcBef>
              <a:buSzPct val="100000"/>
              <a:buFont typeface="Arial"/>
              <a:buNone/>
              <a:defRPr sz="3600" b="1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4pPr>
            <a:lvl5pPr algn="l" rtl="0">
              <a:spcBef>
                <a:spcPts val="0"/>
              </a:spcBef>
              <a:buSzPct val="100000"/>
              <a:buFont typeface="Arial"/>
              <a:buNone/>
              <a:defRPr sz="3600" b="1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5pPr>
            <a:lvl6pPr algn="l" rtl="0">
              <a:spcBef>
                <a:spcPts val="0"/>
              </a:spcBef>
              <a:buSzPct val="100000"/>
              <a:buFont typeface="Arial"/>
              <a:buNone/>
              <a:defRPr sz="3600" b="1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6pPr>
            <a:lvl7pPr algn="l" rtl="0">
              <a:spcBef>
                <a:spcPts val="0"/>
              </a:spcBef>
              <a:buSzPct val="100000"/>
              <a:buFont typeface="Arial"/>
              <a:buNone/>
              <a:defRPr sz="3600" b="1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7pPr>
            <a:lvl8pPr algn="l" rtl="0">
              <a:spcBef>
                <a:spcPts val="0"/>
              </a:spcBef>
              <a:buSzPct val="100000"/>
              <a:buFont typeface="Arial"/>
              <a:buNone/>
              <a:defRPr sz="3600" b="1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8pPr>
            <a:lvl9pPr algn="l" rtl="0">
              <a:spcBef>
                <a:spcPts val="0"/>
              </a:spcBef>
              <a:buSzPct val="100000"/>
              <a:buFont typeface="Arial"/>
              <a:buNone/>
              <a:defRPr sz="3600" b="1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APTION_ONLY">
  <p:cSld name="CAPTION_ONLY">
    <p:spTree>
      <p:nvGrpSpPr>
        <p:cNvPr id="1" name="Shape 2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Shape 28"/>
          <p:cNvSpPr txBox="1">
            <a:spLocks noGrp="1"/>
          </p:cNvSpPr>
          <p:nvPr>
            <p:ph type="body" idx="1"/>
          </p:nvPr>
        </p:nvSpPr>
        <p:spPr>
          <a:xfrm>
            <a:off x="457200" y="5875078"/>
            <a:ext cx="8229600" cy="692700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t" anchorCtr="0"/>
          <a:lstStyle>
            <a:lvl1pPr marL="285750" indent="-28575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ct val="166666"/>
              <a:buFont typeface="Arial"/>
              <a:buChar char="•"/>
              <a:defRPr sz="1800" b="0">
                <a:solidFill>
                  <a:schemeClr val="dk2"/>
                </a:solidFill>
              </a:defRPr>
            </a:lvl1pPr>
            <a:lvl2pPr marL="285750" indent="-28575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ct val="100000"/>
              <a:buFont typeface="Courier New"/>
              <a:buChar char="o"/>
              <a:defRPr sz="1800" b="0">
                <a:solidFill>
                  <a:schemeClr val="dk2"/>
                </a:solidFill>
              </a:defRPr>
            </a:lvl2pPr>
            <a:lvl3pPr marL="285750" indent="-28575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ct val="100000"/>
              <a:buFont typeface="Wingdings"/>
              <a:buChar char="§"/>
              <a:defRPr sz="1800" b="0">
                <a:solidFill>
                  <a:schemeClr val="dk2"/>
                </a:solidFill>
              </a:defRPr>
            </a:lvl3pPr>
            <a:lvl4pPr marL="285750" indent="-28575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ct val="166666"/>
              <a:buFont typeface="Arial"/>
              <a:buChar char="•"/>
              <a:defRPr sz="1800" b="0">
                <a:solidFill>
                  <a:schemeClr val="dk2"/>
                </a:solidFill>
              </a:defRPr>
            </a:lvl4pPr>
            <a:lvl5pPr marL="285750" indent="-28575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ct val="100000"/>
              <a:buFont typeface="Courier New"/>
              <a:buChar char="o"/>
              <a:defRPr sz="1800" b="0">
                <a:solidFill>
                  <a:schemeClr val="dk2"/>
                </a:solidFill>
              </a:defRPr>
            </a:lvl5pPr>
            <a:lvl6pPr marL="285750" indent="-28575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ct val="100000"/>
              <a:buFont typeface="Wingdings"/>
              <a:buChar char="§"/>
              <a:defRPr sz="1800" b="0">
                <a:solidFill>
                  <a:schemeClr val="dk2"/>
                </a:solidFill>
              </a:defRPr>
            </a:lvl6pPr>
            <a:lvl7pPr marL="285750" indent="-28575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ct val="166666"/>
              <a:buFont typeface="Arial"/>
              <a:buChar char="•"/>
              <a:defRPr sz="1800" b="0">
                <a:solidFill>
                  <a:schemeClr val="dk2"/>
                </a:solidFill>
              </a:defRPr>
            </a:lvl7pPr>
            <a:lvl8pPr marL="285750" indent="-28575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ct val="100000"/>
              <a:buFont typeface="Courier New"/>
              <a:buChar char="o"/>
              <a:defRPr sz="1800" b="0">
                <a:solidFill>
                  <a:schemeClr val="dk2"/>
                </a:solidFill>
              </a:defRPr>
            </a:lvl8pPr>
            <a:lvl9pPr marL="285750" indent="-28575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ct val="100000"/>
              <a:buFont typeface="Wingdings"/>
              <a:buChar char="§"/>
              <a:defRPr sz="1800" b="0">
                <a:solidFill>
                  <a:schemeClr val="dk2"/>
                </a:solidFill>
              </a:defRPr>
            </a:lvl9pPr>
          </a:lstStyle>
          <a:p>
            <a:endParaRPr/>
          </a:p>
        </p:txBody>
      </p:sp>
      <p:sp>
        <p:nvSpPr>
          <p:cNvPr id="29" name="Shape 29"/>
          <p:cNvSpPr/>
          <p:nvPr/>
        </p:nvSpPr>
        <p:spPr>
          <a:xfrm>
            <a:off x="4274" y="0"/>
            <a:ext cx="9144000" cy="5875200"/>
          </a:xfrm>
          <a:prstGeom prst="rect">
            <a:avLst/>
          </a:prstGeom>
          <a:solidFill>
            <a:srgbClr val="2388DB"/>
          </a:solidFill>
          <a:ln>
            <a:noFill/>
          </a:ln>
        </p:spPr>
        <p:txBody>
          <a:bodyPr lIns="91425" tIns="45700" rIns="91425" bIns="45700" anchor="ctr" anchorCtr="0">
            <a:noAutofit/>
          </a:bodyPr>
          <a:lstStyle/>
          <a:p>
            <a:endParaRPr/>
          </a:p>
        </p:txBody>
      </p:sp>
      <p:cxnSp>
        <p:nvCxnSpPr>
          <p:cNvPr id="30" name="Shape 30"/>
          <p:cNvCxnSpPr/>
          <p:nvPr/>
        </p:nvCxnSpPr>
        <p:spPr>
          <a:xfrm>
            <a:off x="0" y="5845828"/>
            <a:ext cx="9144000" cy="0"/>
          </a:xfrm>
          <a:prstGeom prst="straightConnector1">
            <a:avLst/>
          </a:prstGeom>
          <a:noFill/>
          <a:ln w="57150" cap="flat">
            <a:solidFill>
              <a:srgbClr val="000000">
                <a:alpha val="14901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lank" type="blank">
  <p:cSld name="blank">
    <p:bg>
      <p:bgPr>
        <a:solidFill>
          <a:schemeClr val="dk2"/>
        </a:solidFill>
        <a:effectLst/>
      </p:bgPr>
    </p:bg>
    <p:spTree>
      <p:nvGrpSpPr>
        <p:cNvPr id="1" name="Shape 31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lt1"/>
        </a:solidFill>
        <a:effectLst/>
      </p:bgPr>
    </p:bg>
    <p:spTree>
      <p:nvGrpSpPr>
        <p:cNvPr id="1" name="Shape 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hape 5"/>
          <p:cNvSpPr txBox="1">
            <a:spLocks noGrp="1"/>
          </p:cNvSpPr>
          <p:nvPr>
            <p:ph type="title"/>
          </p:nvPr>
        </p:nvSpPr>
        <p:spPr>
          <a:xfrm>
            <a:off x="457200" y="274637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b" anchorCtr="0"/>
          <a:lstStyle>
            <a:lvl1pPr marL="0" indent="2286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3600" b="1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0" indent="2286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3600" b="1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0" indent="2286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3600" b="1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0" indent="2286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3600" b="1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0" indent="2286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3600" b="1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0" indent="2286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3600" b="1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0" indent="2286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3600" b="1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0" indent="2286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3600" b="1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0" indent="2286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3600" b="1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sp>
        <p:nvSpPr>
          <p:cNvPr id="6" name="Shape 6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8229600" cy="4967700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t" anchorCtr="0"/>
          <a:lstStyle>
            <a:lvl1pPr marL="342900" indent="-342900" algn="l" rtl="0">
              <a:spcBef>
                <a:spcPts val="600"/>
              </a:spcBef>
              <a:buClr>
                <a:schemeClr val="dk1"/>
              </a:buClr>
              <a:buSzPct val="166666"/>
              <a:buFont typeface="Arial"/>
              <a:buChar char="•"/>
              <a:defRPr sz="3000" b="0" i="0" u="none" strike="noStrike" cap="none" baseline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742950" indent="-285750" algn="l" rtl="0">
              <a:spcBef>
                <a:spcPts val="480"/>
              </a:spcBef>
              <a:buClr>
                <a:schemeClr val="dk1"/>
              </a:buClr>
              <a:buSzPct val="100000"/>
              <a:buFont typeface="Courier New"/>
              <a:buChar char="o"/>
              <a:defRPr sz="2400" b="0" i="0" u="none" strike="noStrike" cap="none" baseline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1143000" indent="-228600" algn="l" rtl="0">
              <a:spcBef>
                <a:spcPts val="480"/>
              </a:spcBef>
              <a:buClr>
                <a:schemeClr val="dk1"/>
              </a:buClr>
              <a:buSzPct val="100000"/>
              <a:buFont typeface="Wingdings"/>
              <a:buChar char="§"/>
              <a:defRPr sz="2400" b="0" i="0" u="none" strike="noStrike" cap="none" baseline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1600200" indent="-228600" algn="l" rtl="0">
              <a:spcBef>
                <a:spcPts val="360"/>
              </a:spcBef>
              <a:buClr>
                <a:schemeClr val="dk1"/>
              </a:buClr>
              <a:buSzPct val="166666"/>
              <a:buFont typeface="Arial"/>
              <a:buChar char="•"/>
              <a:defRPr sz="1800" b="0" i="0" u="none" strike="noStrike" cap="none" baseline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2057400" indent="-228600" algn="l" rtl="0">
              <a:spcBef>
                <a:spcPts val="360"/>
              </a:spcBef>
              <a:buClr>
                <a:schemeClr val="dk1"/>
              </a:buClr>
              <a:buSzPct val="100000"/>
              <a:buFont typeface="Courier New"/>
              <a:buChar char="o"/>
              <a:defRPr sz="1800" b="0" i="0" u="none" strike="noStrike" cap="none" baseline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2514600" indent="-228600" algn="l" rtl="0">
              <a:spcBef>
                <a:spcPts val="360"/>
              </a:spcBef>
              <a:buClr>
                <a:schemeClr val="dk1"/>
              </a:buClr>
              <a:buSzPct val="100000"/>
              <a:buFont typeface="Wingdings"/>
              <a:buChar char="§"/>
              <a:defRPr sz="1800" b="0" i="0" u="none" strike="noStrike" cap="none" baseline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2971800" indent="-228600" algn="l" rtl="0">
              <a:spcBef>
                <a:spcPts val="360"/>
              </a:spcBef>
              <a:buClr>
                <a:schemeClr val="dk1"/>
              </a:buClr>
              <a:buSzPct val="166666"/>
              <a:buFont typeface="Arial"/>
              <a:buChar char="•"/>
              <a:defRPr sz="1800" b="0" i="0" u="none" strike="noStrike" cap="none" baseline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3429000" indent="-228600" algn="l" rtl="0">
              <a:spcBef>
                <a:spcPts val="360"/>
              </a:spcBef>
              <a:buClr>
                <a:schemeClr val="dk1"/>
              </a:buClr>
              <a:buSzPct val="100000"/>
              <a:buFont typeface="Courier New"/>
              <a:buChar char="o"/>
              <a:defRPr sz="1800" b="0" i="0" u="none" strike="noStrike" cap="none" baseline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3886200" indent="-228600" algn="l" rtl="0">
              <a:spcBef>
                <a:spcPts val="360"/>
              </a:spcBef>
              <a:buClr>
                <a:schemeClr val="dk1"/>
              </a:buClr>
              <a:buSzPct val="100000"/>
              <a:buFont typeface="Wingdings"/>
              <a:buChar char="§"/>
              <a:defRPr sz="1800" b="0" i="0" u="none" strike="noStrike" cap="none" baseline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sldLayoutIdLst>
    <p:sldLayoutId id="2147483648" r:id="rId1"/>
    <p:sldLayoutId id="2147483649" r:id="rId2"/>
    <p:sldLayoutId id="2147483650" r:id="rId3"/>
    <p:sldLayoutId id="2147483651" r:id="rId4"/>
    <p:sldLayoutId id="2147483652" r:id="rId5"/>
    <p:sldLayoutId id="2147483653" r:id="rId6"/>
  </p:sldLayoutIdLst>
  <p:txStyles>
    <p:titleStyle>
      <a:defPPr marR="0" algn="l" rtl="0">
        <a:lnSpc>
          <a:spcPct val="100000"/>
        </a:lnSpc>
        <a:spcBef>
          <a:spcPts val="0"/>
        </a:spcBef>
        <a:spcAft>
          <a:spcPts val="0"/>
        </a:spcAft>
      </a:defPPr>
      <a:lvl1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1pPr>
      <a:lvl2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2pPr>
    </p:titleStyle>
    <p:bodyStyle>
      <a:defPPr marR="0" algn="l" rtl="0">
        <a:lnSpc>
          <a:spcPct val="100000"/>
        </a:lnSpc>
        <a:spcBef>
          <a:spcPts val="0"/>
        </a:spcBef>
        <a:spcAft>
          <a:spcPts val="0"/>
        </a:spcAft>
      </a:defPPr>
      <a:lvl1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1pPr>
      <a:lvl2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2pPr>
      <a:lvl3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3pPr>
      <a:lvl4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4pPr>
      <a:lvl5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5pPr>
      <a:lvl6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6pPr>
      <a:lvl7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7pPr>
      <a:lvl8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8pPr>
      <a:lvl9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9pPr>
    </p:bodyStyle>
    <p:otherStyle>
      <a:defPPr marR="0" algn="l" rtl="0">
        <a:lnSpc>
          <a:spcPct val="100000"/>
        </a:lnSpc>
        <a:spcBef>
          <a:spcPts val="0"/>
        </a:spcBef>
        <a:spcAft>
          <a:spcPts val="0"/>
        </a:spcAft>
      </a:defPPr>
      <a:lvl1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1pPr>
      <a:lvl2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2pPr>
      <a:lvl3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3pPr>
      <a:lvl4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4pPr>
      <a:lvl5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5pPr>
      <a:lvl6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6pPr>
      <a:lvl7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7pPr>
      <a:lvl8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8pPr>
      <a:lvl9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Word_Document1.docx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1.emf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jp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Objekt 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196565811"/>
              </p:ext>
            </p:extLst>
          </p:nvPr>
        </p:nvGraphicFramePr>
        <p:xfrm>
          <a:off x="2267744" y="10528"/>
          <a:ext cx="4389866" cy="6514816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6" name="Dokument" r:id="rId3" imgW="5889940" imgH="8742121" progId="Word.Document.12">
                  <p:embed/>
                </p:oleObj>
              </mc:Choice>
              <mc:Fallback>
                <p:oleObj name="Dokument" r:id="rId3" imgW="5889940" imgH="8742121" progId="Word.Documen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2267744" y="10528"/>
                        <a:ext cx="4389866" cy="6514816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212899567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Shape 33"/>
          <p:cNvSpPr txBox="1">
            <a:spLocks noGrp="1"/>
          </p:cNvSpPr>
          <p:nvPr>
            <p:ph type="ctrTitle"/>
          </p:nvPr>
        </p:nvSpPr>
        <p:spPr>
          <a:xfrm>
            <a:off x="685800" y="2490375"/>
            <a:ext cx="7772400" cy="2198400"/>
          </a:xfrm>
          <a:prstGeom prst="rect">
            <a:avLst/>
          </a:prstGeom>
        </p:spPr>
        <p:txBody>
          <a:bodyPr lIns="91425" tIns="91425" rIns="91425" bIns="91425" anchor="b" anchorCtr="0">
            <a:noAutofit/>
          </a:bodyPr>
          <a:lstStyle/>
          <a:p>
            <a:pPr lvl="0" rtl="0">
              <a:buNone/>
            </a:pPr>
            <a:r>
              <a:rPr lang="cs" sz="7200" u="sng">
                <a:solidFill>
                  <a:srgbClr val="FFFFFF"/>
                </a:solidFill>
              </a:rPr>
              <a:t>SP3 - ARCHICAD</a:t>
            </a:r>
          </a:p>
          <a:p>
            <a:pPr>
              <a:buNone/>
            </a:pPr>
            <a:r>
              <a:rPr lang="cs" sz="4800">
                <a:solidFill>
                  <a:srgbClr val="000000"/>
                </a:solidFill>
              </a:rPr>
              <a:t>PRVKY 3D </a:t>
            </a:r>
            <a:r>
              <a:rPr lang="cs" sz="3000">
                <a:solidFill>
                  <a:srgbClr val="000000"/>
                </a:solidFill>
              </a:rPr>
              <a:t>- EDITACE</a:t>
            </a:r>
          </a:p>
        </p:txBody>
      </p:sp>
      <p:sp>
        <p:nvSpPr>
          <p:cNvPr id="34" name="Shape 34"/>
          <p:cNvSpPr txBox="1">
            <a:spLocks noGrp="1"/>
          </p:cNvSpPr>
          <p:nvPr>
            <p:ph type="subTitle" idx="1"/>
          </p:nvPr>
        </p:nvSpPr>
        <p:spPr>
          <a:xfrm>
            <a:off x="685800" y="4836035"/>
            <a:ext cx="7772400" cy="1032599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pPr>
              <a:buNone/>
            </a:pPr>
            <a:r>
              <a:rPr lang="cs"/>
              <a:t>ing. arch. Vladimíra Jínová</a:t>
            </a:r>
          </a:p>
        </p:txBody>
      </p:sp>
    </p:spTree>
  </p:cSld>
  <p:clrMapOvr>
    <a:masterClrMapping/>
  </p:clrMapOvr>
  <p:transition spd="slow">
    <p:cut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" name="Shape 39"/>
          <p:cNvSpPr txBox="1">
            <a:spLocks noGrp="1"/>
          </p:cNvSpPr>
          <p:nvPr>
            <p:ph type="title"/>
          </p:nvPr>
        </p:nvSpPr>
        <p:spPr>
          <a:xfrm>
            <a:off x="371900" y="253312"/>
            <a:ext cx="8229600" cy="1143000"/>
          </a:xfrm>
          <a:prstGeom prst="rect">
            <a:avLst/>
          </a:prstGeom>
        </p:spPr>
        <p:txBody>
          <a:bodyPr lIns="91425" tIns="91425" rIns="91425" bIns="91425" anchor="b" anchorCtr="0">
            <a:noAutofit/>
          </a:bodyPr>
          <a:lstStyle/>
          <a:p>
            <a:pPr lvl="0">
              <a:buNone/>
            </a:pPr>
            <a:r>
              <a:rPr lang="cs" sz="3000"/>
              <a:t>EDITACE PRVKŮ</a:t>
            </a:r>
          </a:p>
        </p:txBody>
      </p:sp>
      <p:sp>
        <p:nvSpPr>
          <p:cNvPr id="40" name="Shape 40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8229600" cy="4967700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pPr marL="457200" lvl="0" indent="-419100" rtl="0">
              <a:buClr>
                <a:schemeClr val="dk1"/>
              </a:buClr>
              <a:buSzPct val="166666"/>
              <a:buFont typeface="Arial"/>
              <a:buChar char="•"/>
            </a:pPr>
            <a:r>
              <a:rPr lang="cs">
                <a:solidFill>
                  <a:srgbClr val="4A86E8"/>
                </a:solidFill>
              </a:rPr>
              <a:t>Každý 3D prvek z NL před jeho použitím - úpravou - editací - nutno označit!</a:t>
            </a:r>
          </a:p>
          <a:p>
            <a:pPr marL="457200" lvl="0" indent="-419100" rtl="0">
              <a:buClr>
                <a:schemeClr val="dk1"/>
              </a:buClr>
              <a:buSzPct val="166666"/>
              <a:buFont typeface="Arial"/>
              <a:buChar char="•"/>
            </a:pPr>
            <a:r>
              <a:rPr lang="cs">
                <a:solidFill>
                  <a:srgbClr val="4A86E8"/>
                </a:solidFill>
              </a:rPr>
              <a:t>Tím "svítí" zeleně</a:t>
            </a:r>
          </a:p>
          <a:p>
            <a:pPr marL="457200" lvl="0" indent="-419100" rtl="0">
              <a:buClr>
                <a:schemeClr val="dk1"/>
              </a:buClr>
              <a:buSzPct val="166666"/>
              <a:buFont typeface="Arial"/>
              <a:buChar char="•"/>
            </a:pPr>
            <a:r>
              <a:rPr lang="cs">
                <a:solidFill>
                  <a:srgbClr val="4A86E8"/>
                </a:solidFill>
              </a:rPr>
              <a:t>zapnout konkrétní tlačítko NL - např.zeď</a:t>
            </a:r>
          </a:p>
          <a:p>
            <a:pPr marL="457200" lvl="0" indent="-419100" rtl="0">
              <a:buClr>
                <a:schemeClr val="dk1"/>
              </a:buClr>
              <a:buSzPct val="166666"/>
              <a:buFont typeface="Arial"/>
              <a:buChar char="•"/>
            </a:pPr>
            <a:r>
              <a:rPr lang="cs">
                <a:solidFill>
                  <a:srgbClr val="4A86E8"/>
                </a:solidFill>
              </a:rPr>
              <a:t>přenastavit hodnoty - parametry - OK</a:t>
            </a:r>
          </a:p>
          <a:p>
            <a:endParaRPr lang="cs">
              <a:solidFill>
                <a:srgbClr val="4A86E8"/>
              </a:solidFill>
            </a:endParaRPr>
          </a:p>
        </p:txBody>
      </p:sp>
      <p:sp>
        <p:nvSpPr>
          <p:cNvPr id="41" name="Shape 41"/>
          <p:cNvSpPr txBox="1"/>
          <p:nvPr/>
        </p:nvSpPr>
        <p:spPr>
          <a:xfrm>
            <a:off x="6607725" y="4016325"/>
            <a:ext cx="3657600" cy="457200"/>
          </a:xfrm>
          <a:prstGeom prst="rect">
            <a:avLst/>
          </a:prstGeom>
          <a:noFill/>
        </p:spPr>
        <p:txBody>
          <a:bodyPr lIns="91425" tIns="91425" rIns="91425" bIns="91425" anchor="t" anchorCtr="0">
            <a:noAutofit/>
          </a:bodyPr>
          <a:lstStyle/>
          <a:p>
            <a:endParaRPr/>
          </a:p>
        </p:txBody>
      </p:sp>
      <p:sp>
        <p:nvSpPr>
          <p:cNvPr id="42" name="Shape 42"/>
          <p:cNvSpPr txBox="1"/>
          <p:nvPr/>
        </p:nvSpPr>
        <p:spPr>
          <a:xfrm>
            <a:off x="243900" y="5061525"/>
            <a:ext cx="9704999" cy="1577099"/>
          </a:xfrm>
          <a:prstGeom prst="rect">
            <a:avLst/>
          </a:prstGeom>
          <a:noFill/>
        </p:spPr>
        <p:txBody>
          <a:bodyPr lIns="91425" tIns="91425" rIns="91425" bIns="91425" anchor="t" anchorCtr="0">
            <a:noAutofit/>
          </a:bodyPr>
          <a:lstStyle/>
          <a:p>
            <a:endParaRPr/>
          </a:p>
        </p:txBody>
      </p:sp>
    </p:spTree>
  </p:cSld>
  <p:clrMapOvr>
    <a:masterClrMapping/>
  </p:clrMapOvr>
  <p:transition spd="slow">
    <p:cut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/>
                                        <p:tgtEl>
                                          <p:spTgt spid="4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1000"/>
                                        <p:tgtEl>
                                          <p:spTgt spid="4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1000"/>
                                        <p:tgtEl>
                                          <p:spTgt spid="4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1000"/>
                                        <p:tgtEl>
                                          <p:spTgt spid="4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1000"/>
                                        <p:tgtEl>
                                          <p:spTgt spid="4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4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" name="Shape 47"/>
          <p:cNvSpPr txBox="1">
            <a:spLocks noGrp="1"/>
          </p:cNvSpPr>
          <p:nvPr>
            <p:ph type="title"/>
          </p:nvPr>
        </p:nvSpPr>
        <p:spPr>
          <a:xfrm>
            <a:off x="254550" y="-205312"/>
            <a:ext cx="8229600" cy="1143000"/>
          </a:xfrm>
          <a:prstGeom prst="rect">
            <a:avLst/>
          </a:prstGeom>
        </p:spPr>
        <p:txBody>
          <a:bodyPr lIns="91425" tIns="91425" rIns="91425" bIns="91425" anchor="b" anchorCtr="0">
            <a:noAutofit/>
          </a:bodyPr>
          <a:lstStyle/>
          <a:p>
            <a:pPr>
              <a:buNone/>
            </a:pPr>
            <a:r>
              <a:rPr lang="cs"/>
              <a:t>DALŠÍ ÚPRAVY</a:t>
            </a:r>
          </a:p>
        </p:txBody>
      </p:sp>
      <p:sp>
        <p:nvSpPr>
          <p:cNvPr id="48" name="Shape 48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8229600" cy="4967700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pPr lvl="0" rtl="0">
              <a:buNone/>
            </a:pPr>
            <a:r>
              <a:rPr lang="cs" sz="2400"/>
              <a:t>1) ÚPRAVY</a:t>
            </a:r>
          </a:p>
          <a:p>
            <a:pPr lvl="0" rtl="0">
              <a:buNone/>
            </a:pPr>
            <a:r>
              <a:rPr lang="cs" sz="2400"/>
              <a:t>2) POHYB</a:t>
            </a:r>
          </a:p>
          <a:p>
            <a:pPr lvl="0" rtl="0">
              <a:buNone/>
            </a:pPr>
            <a:r>
              <a:rPr lang="cs" sz="2400"/>
              <a:t>3) PŘESUNOUT</a:t>
            </a:r>
          </a:p>
          <a:p>
            <a:pPr lvl="0" rtl="0">
              <a:buNone/>
            </a:pPr>
            <a:r>
              <a:rPr lang="cs" sz="2400"/>
              <a:t>    OTOČIT</a:t>
            </a:r>
          </a:p>
          <a:p>
            <a:pPr lvl="0" rtl="0">
              <a:buNone/>
            </a:pPr>
            <a:r>
              <a:rPr lang="cs" sz="2400"/>
              <a:t>     ZRCADLIT</a:t>
            </a:r>
          </a:p>
          <a:p>
            <a:pPr lvl="0" rtl="0">
              <a:buNone/>
            </a:pPr>
            <a:r>
              <a:rPr lang="cs" sz="2400"/>
              <a:t>     OTOČIT KOPII</a:t>
            </a:r>
          </a:p>
          <a:p>
            <a:pPr lvl="0" rtl="0">
              <a:buNone/>
            </a:pPr>
            <a:r>
              <a:rPr lang="cs" sz="2400"/>
              <a:t>      ZRCADLIT KOPII</a:t>
            </a:r>
          </a:p>
          <a:p>
            <a:pPr lvl="0" rtl="0">
              <a:buNone/>
            </a:pPr>
            <a:r>
              <a:rPr lang="cs" sz="2400"/>
              <a:t>      PŘESUNOUT </a:t>
            </a:r>
          </a:p>
          <a:p>
            <a:pPr lvl="0" rtl="0">
              <a:buNone/>
            </a:pPr>
            <a:r>
              <a:rPr lang="cs" sz="2400"/>
              <a:t>      VÍCE KOPIÍ</a:t>
            </a:r>
          </a:p>
          <a:p>
            <a:pPr>
              <a:buNone/>
            </a:pPr>
            <a:r>
              <a:rPr lang="cs" sz="2400"/>
              <a:t>      NÁSOBIT</a:t>
            </a:r>
          </a:p>
        </p:txBody>
      </p:sp>
      <p:sp>
        <p:nvSpPr>
          <p:cNvPr id="49" name="Shape 49"/>
          <p:cNvSpPr/>
          <p:nvPr/>
        </p:nvSpPr>
        <p:spPr>
          <a:xfrm>
            <a:off x="3446338" y="1100481"/>
            <a:ext cx="5494638" cy="5585893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</p:sp>
    </p:spTree>
  </p:cSld>
  <p:clrMapOvr>
    <a:masterClrMapping/>
  </p:clrMapOvr>
  <p:transition spd="slow">
    <p:cut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5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" name="Shape 54"/>
          <p:cNvSpPr txBox="1">
            <a:spLocks noGrp="1"/>
          </p:cNvSpPr>
          <p:nvPr>
            <p:ph type="title"/>
          </p:nvPr>
        </p:nvSpPr>
        <p:spPr>
          <a:xfrm>
            <a:off x="457200" y="274637"/>
            <a:ext cx="8229600" cy="1143000"/>
          </a:xfrm>
          <a:prstGeom prst="rect">
            <a:avLst/>
          </a:prstGeom>
        </p:spPr>
        <p:txBody>
          <a:bodyPr lIns="91425" tIns="91425" rIns="91425" bIns="91425" anchor="b" anchorCtr="0">
            <a:noAutofit/>
          </a:bodyPr>
          <a:lstStyle/>
          <a:p>
            <a:pPr lvl="0" rtl="0">
              <a:buNone/>
            </a:pPr>
            <a:r>
              <a:rPr lang="cs"/>
              <a:t>Nebo použít KLÁVESOVÉ ZKRATKY</a:t>
            </a:r>
          </a:p>
          <a:p>
            <a:pPr>
              <a:buNone/>
            </a:pPr>
            <a:r>
              <a:rPr lang="cs"/>
              <a:t>(naučit se používat):</a:t>
            </a:r>
          </a:p>
        </p:txBody>
      </p:sp>
      <p:sp>
        <p:nvSpPr>
          <p:cNvPr id="55" name="Shape 55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8229600" cy="4967700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endParaRPr/>
          </a:p>
        </p:txBody>
      </p:sp>
      <p:sp>
        <p:nvSpPr>
          <p:cNvPr id="56" name="Shape 56"/>
          <p:cNvSpPr/>
          <p:nvPr/>
        </p:nvSpPr>
        <p:spPr>
          <a:xfrm>
            <a:off x="4972457" y="862810"/>
            <a:ext cx="4471616" cy="6148963"/>
          </a:xfrm>
          <a:prstGeom prst="rect">
            <a:avLst/>
          </a:prstGeom>
          <a:blipFill>
            <a:blip r:embed="rId3"/>
            <a:stretch>
              <a:fillRect/>
            </a:stretch>
          </a:blipFill>
          <a:ln>
            <a:noFill/>
          </a:ln>
        </p:spPr>
      </p:sp>
    </p:spTree>
  </p:cSld>
  <p:clrMapOvr>
    <a:masterClrMapping/>
  </p:clrMapOvr>
  <p:transition spd="slow">
    <p:cut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6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" name="Shape 61"/>
          <p:cNvSpPr txBox="1">
            <a:spLocks noGrp="1"/>
          </p:cNvSpPr>
          <p:nvPr>
            <p:ph type="title"/>
          </p:nvPr>
        </p:nvSpPr>
        <p:spPr>
          <a:xfrm>
            <a:off x="457200" y="274637"/>
            <a:ext cx="8229600" cy="1143000"/>
          </a:xfrm>
          <a:prstGeom prst="rect">
            <a:avLst/>
          </a:prstGeom>
        </p:spPr>
        <p:txBody>
          <a:bodyPr lIns="91425" tIns="91425" rIns="91425" bIns="91425" anchor="b" anchorCtr="0">
            <a:noAutofit/>
          </a:bodyPr>
          <a:lstStyle/>
          <a:p>
            <a:pPr>
              <a:buNone/>
            </a:pPr>
            <a:r>
              <a:rPr lang="cs"/>
              <a:t>PROCVIČTE!</a:t>
            </a:r>
          </a:p>
        </p:txBody>
      </p:sp>
      <p:sp>
        <p:nvSpPr>
          <p:cNvPr id="62" name="Shape 62"/>
          <p:cNvSpPr txBox="1">
            <a:spLocks noGrp="1"/>
          </p:cNvSpPr>
          <p:nvPr>
            <p:ph type="body" idx="1"/>
          </p:nvPr>
        </p:nvSpPr>
        <p:spPr>
          <a:xfrm>
            <a:off x="3806200" y="746958"/>
            <a:ext cx="3845999" cy="807900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pPr lvl="0" rtl="0">
              <a:buNone/>
            </a:pPr>
            <a:r>
              <a:rPr lang="cs"/>
              <a:t>Různé kombinace</a:t>
            </a:r>
          </a:p>
        </p:txBody>
      </p:sp>
      <p:sp>
        <p:nvSpPr>
          <p:cNvPr id="63" name="Shape 63"/>
          <p:cNvSpPr/>
          <p:nvPr/>
        </p:nvSpPr>
        <p:spPr>
          <a:xfrm>
            <a:off x="280626" y="1639320"/>
            <a:ext cx="8514915" cy="5040234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</p:sp>
    </p:spTree>
  </p:cSld>
  <p:clrMapOvr>
    <a:masterClrMapping/>
  </p:clrMapOvr>
  <p:transition spd="slow">
    <p:cut/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6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" name="Shape 68"/>
          <p:cNvSpPr txBox="1">
            <a:spLocks noGrp="1"/>
          </p:cNvSpPr>
          <p:nvPr>
            <p:ph type="title"/>
          </p:nvPr>
        </p:nvSpPr>
        <p:spPr>
          <a:xfrm>
            <a:off x="457200" y="274637"/>
            <a:ext cx="8229600" cy="1143000"/>
          </a:xfrm>
          <a:prstGeom prst="rect">
            <a:avLst/>
          </a:prstGeom>
        </p:spPr>
        <p:txBody>
          <a:bodyPr lIns="91425" tIns="91425" rIns="91425" bIns="91425" anchor="b" anchorCtr="0">
            <a:noAutofit/>
          </a:bodyPr>
          <a:lstStyle/>
          <a:p>
            <a:pPr>
              <a:buNone/>
            </a:pPr>
            <a:r>
              <a:rPr lang="cs"/>
              <a:t>obdobně - NL SLOUP</a:t>
            </a:r>
          </a:p>
        </p:txBody>
      </p:sp>
      <p:sp>
        <p:nvSpPr>
          <p:cNvPr id="69" name="Shape 69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8229600" cy="4967700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pPr marL="457200" lvl="0" indent="-419100" rtl="0">
              <a:buClr>
                <a:schemeClr val="dk1"/>
              </a:buClr>
              <a:buSzPct val="166666"/>
              <a:buFont typeface="Arial"/>
              <a:buChar char="•"/>
            </a:pPr>
            <a:r>
              <a:rPr lang="cs"/>
              <a:t>VÝŠKA</a:t>
            </a:r>
          </a:p>
          <a:p>
            <a:pPr marL="457200" lvl="0" indent="-419100" rtl="0">
              <a:buClr>
                <a:schemeClr val="dk1"/>
              </a:buClr>
              <a:buSzPct val="166666"/>
              <a:buFont typeface="Arial"/>
              <a:buChar char="•"/>
            </a:pPr>
            <a:r>
              <a:rPr lang="cs"/>
              <a:t>TVAR</a:t>
            </a:r>
          </a:p>
          <a:p>
            <a:pPr marL="457200" lvl="0" indent="-419100" rtl="0">
              <a:buClr>
                <a:schemeClr val="dk1"/>
              </a:buClr>
              <a:buSzPct val="166666"/>
              <a:buFont typeface="Arial"/>
              <a:buChar char="•"/>
            </a:pPr>
            <a:r>
              <a:rPr lang="cs"/>
              <a:t>PRŮMĚR - PROFIL</a:t>
            </a:r>
          </a:p>
          <a:p>
            <a:pPr marL="457200" lvl="0" indent="-419100" rtl="0">
              <a:buClr>
                <a:schemeClr val="dk1"/>
              </a:buClr>
              <a:buSzPct val="166666"/>
              <a:buFont typeface="Arial"/>
              <a:buChar char="•"/>
            </a:pPr>
            <a:r>
              <a:rPr lang="cs"/>
              <a:t>CHYTACÍ BOD</a:t>
            </a:r>
          </a:p>
          <a:p>
            <a:pPr marL="457200" lvl="0" indent="-419100" rtl="0">
              <a:buClr>
                <a:schemeClr val="dk1"/>
              </a:buClr>
              <a:buSzPct val="166666"/>
              <a:buFont typeface="Arial"/>
              <a:buChar char="•"/>
            </a:pPr>
            <a:r>
              <a:rPr lang="cs"/>
              <a:t>TVAR SYMBOLU</a:t>
            </a:r>
          </a:p>
          <a:p>
            <a:pPr marL="457200" lvl="0" indent="-419100" rtl="0">
              <a:buClr>
                <a:schemeClr val="dk1"/>
              </a:buClr>
              <a:buSzPct val="166666"/>
              <a:buFont typeface="Arial"/>
              <a:buChar char="•"/>
            </a:pPr>
            <a:r>
              <a:rPr lang="cs"/>
              <a:t>VÝPLŇ ŘEZU</a:t>
            </a:r>
          </a:p>
          <a:p>
            <a:pPr marL="457200" lvl="0" indent="-419100" rtl="0">
              <a:buClr>
                <a:schemeClr val="dk1"/>
              </a:buClr>
              <a:buSzPct val="166666"/>
              <a:buFont typeface="Arial"/>
              <a:buChar char="•"/>
            </a:pPr>
            <a:r>
              <a:rPr lang="cs"/>
              <a:t>MODEL - MATERIÁL</a:t>
            </a:r>
          </a:p>
          <a:p>
            <a:pPr marL="457200" lvl="0" indent="-419100">
              <a:buClr>
                <a:schemeClr val="dk1"/>
              </a:buClr>
              <a:buSzPct val="166666"/>
              <a:buFont typeface="Arial"/>
              <a:buChar char="•"/>
            </a:pPr>
            <a:r>
              <a:rPr lang="cs"/>
              <a:t>VRSTVA</a:t>
            </a:r>
          </a:p>
        </p:txBody>
      </p:sp>
      <p:sp>
        <p:nvSpPr>
          <p:cNvPr id="70" name="Shape 70"/>
          <p:cNvSpPr/>
          <p:nvPr/>
        </p:nvSpPr>
        <p:spPr>
          <a:xfrm>
            <a:off x="5376337" y="211857"/>
            <a:ext cx="3310462" cy="6306285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</p:sp>
    </p:spTree>
  </p:cSld>
  <p:clrMapOvr>
    <a:masterClrMapping/>
  </p:clrMapOvr>
  <p:transition spd="slow">
    <p:cut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/>
                                        <p:tgtEl>
                                          <p:spTgt spid="6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1000"/>
                                        <p:tgtEl>
                                          <p:spTgt spid="6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1000"/>
                                        <p:tgtEl>
                                          <p:spTgt spid="6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1000"/>
                                        <p:tgtEl>
                                          <p:spTgt spid="6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1000"/>
                                        <p:tgtEl>
                                          <p:spTgt spid="6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1000"/>
                                        <p:tgtEl>
                                          <p:spTgt spid="6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1000"/>
                                        <p:tgtEl>
                                          <p:spTgt spid="6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1000"/>
                                        <p:tgtEl>
                                          <p:spTgt spid="6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7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" name="Shape 75"/>
          <p:cNvSpPr txBox="1">
            <a:spLocks noGrp="1"/>
          </p:cNvSpPr>
          <p:nvPr>
            <p:ph type="body" idx="1"/>
          </p:nvPr>
        </p:nvSpPr>
        <p:spPr>
          <a:xfrm>
            <a:off x="2099704" y="1600200"/>
            <a:ext cx="6587099" cy="4967700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pPr lvl="0" rtl="0">
              <a:buNone/>
            </a:pPr>
            <a:r>
              <a:rPr lang="cs"/>
              <a:t> </a:t>
            </a:r>
            <a:r>
              <a:rPr lang="cs" b="1"/>
              <a:t>3D PRVKY</a:t>
            </a:r>
            <a:r>
              <a:rPr lang="cs"/>
              <a:t> - ZEĎ, SLOUP, TRÁM, DESKA, SCHODIŠTĚ, OKNA, DVEŘE, STŘECHA, STŘEŠNÍ OKNA, SKOŘEPINA, LEHKÝ OBVODOVÝ PLÁŠŤ, MORF, OBJEKT</a:t>
            </a:r>
          </a:p>
          <a:p>
            <a:endParaRPr lang="cs"/>
          </a:p>
          <a:p>
            <a:pPr lvl="0" rtl="0">
              <a:buNone/>
            </a:pPr>
            <a:r>
              <a:rPr lang="cs" b="1">
                <a:solidFill>
                  <a:srgbClr val="4A86E8"/>
                </a:solidFill>
              </a:rPr>
              <a:t>2D</a:t>
            </a:r>
            <a:r>
              <a:rPr lang="cs">
                <a:solidFill>
                  <a:srgbClr val="4A86E8"/>
                </a:solidFill>
              </a:rPr>
              <a:t> - ČÁRA, OBLOUK, LOMENÁ ČÁRA, VÝPLŇ, KÓTA, TEXT, POPISKA, KRESBA,.... </a:t>
            </a:r>
          </a:p>
        </p:txBody>
      </p:sp>
      <p:sp>
        <p:nvSpPr>
          <p:cNvPr id="76" name="Shape 76"/>
          <p:cNvSpPr txBox="1">
            <a:spLocks noGrp="1"/>
          </p:cNvSpPr>
          <p:nvPr>
            <p:ph type="title"/>
          </p:nvPr>
        </p:nvSpPr>
        <p:spPr>
          <a:xfrm>
            <a:off x="1822411" y="274637"/>
            <a:ext cx="6864300" cy="1143000"/>
          </a:xfrm>
          <a:prstGeom prst="rect">
            <a:avLst/>
          </a:prstGeom>
        </p:spPr>
        <p:txBody>
          <a:bodyPr lIns="91425" tIns="91425" rIns="91425" bIns="91425" anchor="b" anchorCtr="0">
            <a:noAutofit/>
          </a:bodyPr>
          <a:lstStyle/>
          <a:p>
            <a:pPr>
              <a:buNone/>
            </a:pPr>
            <a:r>
              <a:rPr lang="cs"/>
              <a:t>PLATÍ i PRO DALŠÍ PRVKY NÁSTROJOVÉ LIŠTY (NL):</a:t>
            </a:r>
          </a:p>
        </p:txBody>
      </p:sp>
      <p:sp>
        <p:nvSpPr>
          <p:cNvPr id="77" name="Shape 77"/>
          <p:cNvSpPr/>
          <p:nvPr/>
        </p:nvSpPr>
        <p:spPr>
          <a:xfrm>
            <a:off x="664350" y="77750"/>
            <a:ext cx="914400" cy="7362825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</p:sp>
      <p:sp>
        <p:nvSpPr>
          <p:cNvPr id="78" name="Shape 78"/>
          <p:cNvSpPr/>
          <p:nvPr/>
        </p:nvSpPr>
        <p:spPr>
          <a:xfrm>
            <a:off x="223975" y="717655"/>
            <a:ext cx="1881600" cy="3630599"/>
          </a:xfrm>
          <a:prstGeom prst="arc">
            <a:avLst>
              <a:gd name="adj1" fmla="val 14979628"/>
              <a:gd name="adj2" fmla="val 14978745"/>
            </a:avLst>
          </a:prstGeom>
          <a:noFill/>
          <a:ln w="19050" cap="flat">
            <a:solidFill>
              <a:srgbClr val="FF00FF"/>
            </a:solidFill>
            <a:prstDash val="solid"/>
            <a:round/>
            <a:headEnd type="none" w="med" len="med"/>
            <a:tailEnd type="none" w="med" len="med"/>
          </a:ln>
        </p:spPr>
        <p:txBody>
          <a:bodyPr lIns="91425" tIns="91425" rIns="91425" bIns="91425" anchor="ctr" anchorCtr="0">
            <a:noAutofit/>
          </a:bodyPr>
          <a:lstStyle/>
          <a:p>
            <a:endParaRPr/>
          </a:p>
        </p:txBody>
      </p:sp>
      <p:sp>
        <p:nvSpPr>
          <p:cNvPr id="79" name="Shape 79"/>
          <p:cNvSpPr/>
          <p:nvPr/>
        </p:nvSpPr>
        <p:spPr>
          <a:xfrm>
            <a:off x="268014" y="4288947"/>
            <a:ext cx="1618199" cy="2460899"/>
          </a:xfrm>
          <a:prstGeom prst="arc">
            <a:avLst>
              <a:gd name="adj1" fmla="val 12737560"/>
              <a:gd name="adj2" fmla="val 12354263"/>
            </a:avLst>
          </a:prstGeom>
          <a:noFill/>
          <a:ln w="19050" cap="flat">
            <a:solidFill>
              <a:schemeClr val="dk2"/>
            </a:solidFill>
            <a:prstDash val="solid"/>
            <a:round/>
            <a:headEnd type="none" w="med" len="med"/>
            <a:tailEnd type="none" w="med" len="med"/>
          </a:ln>
        </p:spPr>
        <p:txBody>
          <a:bodyPr lIns="91425" tIns="91425" rIns="91425" bIns="91425" anchor="ctr" anchorCtr="0">
            <a:noAutofit/>
          </a:bodyPr>
          <a:lstStyle/>
          <a:p>
            <a:endParaRPr/>
          </a:p>
        </p:txBody>
      </p:sp>
    </p:spTree>
  </p:cSld>
  <p:clrMapOvr>
    <a:masterClrMapping/>
  </p:clrMapOvr>
  <p:transition spd="slow">
    <p:cut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/>
                                        <p:tgtEl>
                                          <p:spTgt spid="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/>
                                        <p:tgtEl>
                                          <p:spTgt spid="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/>
                                        <p:tgtEl>
                                          <p:spTgt spid="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/>
                                        <p:tgtEl>
                                          <p:spTgt spid="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/>
                                        <p:tgtEl>
                                          <p:spTgt spid="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/>
                                        <p:tgtEl>
                                          <p:spTgt spid="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8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4" name="Shape 84"/>
          <p:cNvSpPr txBox="1">
            <a:spLocks noGrp="1"/>
          </p:cNvSpPr>
          <p:nvPr>
            <p:ph type="title"/>
          </p:nvPr>
        </p:nvSpPr>
        <p:spPr>
          <a:xfrm>
            <a:off x="1182449" y="274637"/>
            <a:ext cx="7504499" cy="1143000"/>
          </a:xfrm>
          <a:prstGeom prst="rect">
            <a:avLst/>
          </a:prstGeom>
        </p:spPr>
        <p:txBody>
          <a:bodyPr lIns="91425" tIns="91425" rIns="91425" bIns="91425" anchor="b" anchorCtr="0">
            <a:noAutofit/>
          </a:bodyPr>
          <a:lstStyle/>
          <a:p>
            <a:pPr>
              <a:buNone/>
            </a:pPr>
            <a:r>
              <a:rPr lang="cs"/>
              <a:t>UKLÁDAT!</a:t>
            </a:r>
          </a:p>
        </p:txBody>
      </p:sp>
      <p:sp>
        <p:nvSpPr>
          <p:cNvPr id="85" name="Shape 85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8229600" cy="4967700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endParaRPr/>
          </a:p>
        </p:txBody>
      </p:sp>
      <p:sp>
        <p:nvSpPr>
          <p:cNvPr id="86" name="Shape 86"/>
          <p:cNvSpPr txBox="1"/>
          <p:nvPr/>
        </p:nvSpPr>
        <p:spPr>
          <a:xfrm>
            <a:off x="1258550" y="2762411"/>
            <a:ext cx="6381000" cy="3757200"/>
          </a:xfrm>
          <a:prstGeom prst="rect">
            <a:avLst/>
          </a:prstGeom>
        </p:spPr>
        <p:txBody>
          <a:bodyPr lIns="91425" tIns="91425" rIns="91425" bIns="91425" anchor="ctr" anchorCtr="0">
            <a:noAutofit/>
          </a:bodyPr>
          <a:lstStyle/>
          <a:p>
            <a:pPr lvl="0" algn="just" rtl="0">
              <a:lnSpc>
                <a:spcPct val="115000"/>
              </a:lnSpc>
              <a:buNone/>
            </a:pPr>
            <a:r>
              <a:rPr lang="cs" sz="1600">
                <a:solidFill>
                  <a:srgbClr val="548DD4"/>
                </a:solidFill>
              </a:rPr>
              <a:t> Před každým ukončením programu:</a:t>
            </a:r>
          </a:p>
          <a:p>
            <a:pPr lvl="0" algn="just" rtl="0">
              <a:lnSpc>
                <a:spcPct val="115000"/>
              </a:lnSpc>
              <a:buNone/>
            </a:pPr>
            <a:r>
              <a:rPr lang="cs" sz="1600">
                <a:solidFill>
                  <a:srgbClr val="548DD4"/>
                </a:solidFill>
              </a:rPr>
              <a:t>  ULOŽIT - kliknout na ikonu v horní části - disketa</a:t>
            </a:r>
          </a:p>
          <a:p>
            <a:pPr lvl="0" algn="just" rtl="0">
              <a:lnSpc>
                <a:spcPct val="115000"/>
              </a:lnSpc>
              <a:buNone/>
            </a:pPr>
            <a:r>
              <a:rPr lang="cs" sz="1600">
                <a:solidFill>
                  <a:srgbClr val="548DD4"/>
                </a:solidFill>
              </a:rPr>
              <a:t>            - nebo při vypínání křížkem v pravém rohu nahoře se program sám zeptá: </a:t>
            </a:r>
          </a:p>
          <a:p>
            <a:pPr lvl="0" algn="just" rtl="0">
              <a:lnSpc>
                <a:spcPct val="115000"/>
              </a:lnSpc>
              <a:buNone/>
            </a:pPr>
            <a:r>
              <a:rPr lang="cs" sz="1600">
                <a:solidFill>
                  <a:srgbClr val="548DD4"/>
                </a:solidFill>
              </a:rPr>
              <a:t>             "Uložit změny projektu?" - ULOŽIT</a:t>
            </a:r>
          </a:p>
          <a:p>
            <a:endParaRPr lang="cs" sz="1600">
              <a:solidFill>
                <a:srgbClr val="548DD4"/>
              </a:solidFill>
            </a:endParaRPr>
          </a:p>
          <a:p>
            <a:endParaRPr lang="cs" sz="1600">
              <a:solidFill>
                <a:srgbClr val="548DD4"/>
              </a:solidFill>
            </a:endParaRPr>
          </a:p>
          <a:p>
            <a:endParaRPr lang="cs" sz="1600">
              <a:solidFill>
                <a:srgbClr val="548DD4"/>
              </a:solidFill>
            </a:endParaRPr>
          </a:p>
        </p:txBody>
      </p:sp>
    </p:spTree>
  </p:cSld>
  <p:clrMapOvr>
    <a:masterClrMapping/>
  </p:clrMapOvr>
  <p:transition spd="slow">
    <p:cut/>
  </p:transition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9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1" name="Shape 91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8229600" cy="4967700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endParaRPr/>
          </a:p>
        </p:txBody>
      </p:sp>
      <p:sp>
        <p:nvSpPr>
          <p:cNvPr id="92" name="Shape 92"/>
          <p:cNvSpPr txBox="1">
            <a:spLocks noGrp="1"/>
          </p:cNvSpPr>
          <p:nvPr>
            <p:ph type="title"/>
          </p:nvPr>
        </p:nvSpPr>
        <p:spPr>
          <a:xfrm>
            <a:off x="457200" y="274637"/>
            <a:ext cx="8229600" cy="1143000"/>
          </a:xfrm>
          <a:prstGeom prst="rect">
            <a:avLst/>
          </a:prstGeom>
        </p:spPr>
        <p:txBody>
          <a:bodyPr lIns="91425" tIns="91425" rIns="91425" bIns="91425" anchor="b" anchorCtr="0">
            <a:noAutofit/>
          </a:bodyPr>
          <a:lstStyle/>
          <a:p>
            <a:pPr>
              <a:buNone/>
            </a:pPr>
            <a:r>
              <a:rPr lang="cs"/>
              <a:t>Děkuji za pozornost</a:t>
            </a:r>
          </a:p>
        </p:txBody>
      </p:sp>
      <p:sp>
        <p:nvSpPr>
          <p:cNvPr id="93" name="Shape 93"/>
          <p:cNvSpPr/>
          <p:nvPr/>
        </p:nvSpPr>
        <p:spPr>
          <a:xfrm>
            <a:off x="2708450" y="2299625"/>
            <a:ext cx="2743199" cy="3047999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</p:sp>
      <p:sp>
        <p:nvSpPr>
          <p:cNvPr id="94" name="Shape 94"/>
          <p:cNvSpPr/>
          <p:nvPr/>
        </p:nvSpPr>
        <p:spPr>
          <a:xfrm>
            <a:off x="1544223" y="2208012"/>
            <a:ext cx="6198662" cy="3742155"/>
          </a:xfrm>
          <a:prstGeom prst="rect">
            <a:avLst/>
          </a:prstGeom>
          <a:blipFill>
            <a:blip r:embed="rId4"/>
            <a:stretch>
              <a:fillRect/>
            </a:stretch>
          </a:blipFill>
        </p:spPr>
      </p:sp>
    </p:spTree>
  </p:cSld>
  <p:clrMapOvr>
    <a:masterClrMapping/>
  </p:clrMapOvr>
  <p:transition spd="slow">
    <p:cut/>
  </p:transition>
</p:sld>
</file>

<file path=ppt/theme/theme1.xml><?xml version="1.0" encoding="utf-8"?>
<a:theme xmlns:a="http://schemas.openxmlformats.org/drawingml/2006/main">
  <a:themeElements>
    <a:clrScheme name="Custom 233">
      <a:dk1>
        <a:srgbClr val="000000"/>
      </a:dk1>
      <a:lt1>
        <a:srgbClr val="FFFFFF"/>
      </a:lt1>
      <a:dk2>
        <a:srgbClr val="2388DB"/>
      </a:dk2>
      <a:lt2>
        <a:srgbClr val="BBD7F8"/>
      </a:lt2>
      <a:accent1>
        <a:srgbClr val="80B606"/>
      </a:accent1>
      <a:accent2>
        <a:srgbClr val="E29F1D"/>
      </a:accent2>
      <a:accent3>
        <a:srgbClr val="1D6FB2"/>
      </a:accent3>
      <a:accent4>
        <a:srgbClr val="3FAC98"/>
      </a:accent4>
      <a:accent5>
        <a:srgbClr val="5B57BB"/>
      </a:accent5>
      <a:accent6>
        <a:srgbClr val="D1505E"/>
      </a:accent6>
      <a:hlink>
        <a:srgbClr val="185DA2"/>
      </a:hlink>
      <a:folHlink>
        <a:srgbClr val="00487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214</Words>
  <Application>Microsoft Office PowerPoint</Application>
  <PresentationFormat>Předvádění na obrazovce (4:3)</PresentationFormat>
  <Paragraphs>43</Paragraphs>
  <Slides>10</Slides>
  <Notes>9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2" baseType="lpstr">
      <vt:lpstr/>
      <vt:lpstr>Microsoft Word Document</vt:lpstr>
      <vt:lpstr>Prezentace aplikace PowerPoint</vt:lpstr>
      <vt:lpstr>SP3 - ARCHICAD PRVKY 3D - EDITACE</vt:lpstr>
      <vt:lpstr>EDITACE PRVKŮ</vt:lpstr>
      <vt:lpstr>DALŠÍ ÚPRAVY</vt:lpstr>
      <vt:lpstr>Nebo použít KLÁVESOVÉ ZKRATKY (naučit se používat):</vt:lpstr>
      <vt:lpstr>PROCVIČTE!</vt:lpstr>
      <vt:lpstr>obdobně - NL SLOUP</vt:lpstr>
      <vt:lpstr>PLATÍ i PRO DALŠÍ PRVKY NÁSTROJOVÉ LIŠTY (NL):</vt:lpstr>
      <vt:lpstr>UKLÁDAT!</vt:lpstr>
      <vt:lpstr>Děkuji za pozornost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administrator</dc:creator>
  <cp:lastModifiedBy>name</cp:lastModifiedBy>
  <cp:revision>1</cp:revision>
  <dcterms:modified xsi:type="dcterms:W3CDTF">2013-07-10T07:14:34Z</dcterms:modified>
</cp:coreProperties>
</file>