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20193971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" name="Shape 5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Shape 6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hape 6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Shape 6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Shape 8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Shape 8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Shape 8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80398"/>
              </p:ext>
            </p:extLst>
          </p:nvPr>
        </p:nvGraphicFramePr>
        <p:xfrm>
          <a:off x="2987824" y="116632"/>
          <a:ext cx="4176464" cy="64137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9047888" progId="Word.Document.12">
                  <p:embed/>
                </p:oleObj>
              </mc:Choice>
              <mc:Fallback>
                <p:oleObj name="Dokument" r:id="rId3" imgW="5889940" imgH="904788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87824" y="116632"/>
                        <a:ext cx="4176464" cy="64137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76141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ARCHICAD</a:t>
            </a:r>
          </a:p>
          <a:p>
            <a:pPr>
              <a:buNone/>
            </a:pPr>
            <a:r>
              <a:rPr lang="cs" sz="4800">
                <a:solidFill>
                  <a:srgbClr val="000000"/>
                </a:solidFill>
              </a:rPr>
              <a:t>PRVKY 3D </a:t>
            </a:r>
            <a:r>
              <a:rPr lang="cs" sz="3000">
                <a:solidFill>
                  <a:srgbClr val="000000"/>
                </a:solidFill>
              </a:rPr>
              <a:t>- OKNA, DVEŘE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393150" y="530612"/>
            <a:ext cx="8357700" cy="5136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000"/>
              <a:t>NL OKNA, DVEŘE - </a:t>
            </a:r>
            <a:r>
              <a:rPr lang="cs" sz="2400"/>
              <a:t>možno vkládat jedině do zdí!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6607725" y="4016325"/>
            <a:ext cx="3657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 txBox="1"/>
          <p:nvPr/>
        </p:nvSpPr>
        <p:spPr>
          <a:xfrm>
            <a:off x="243900" y="5061525"/>
            <a:ext cx="9704999" cy="15770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2" name="Shape 42"/>
          <p:cNvSpPr/>
          <p:nvPr/>
        </p:nvSpPr>
        <p:spPr>
          <a:xfrm>
            <a:off x="3303462" y="1044212"/>
            <a:ext cx="5523476" cy="569877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43" name="Shape 43"/>
          <p:cNvSpPr txBox="1"/>
          <p:nvPr/>
        </p:nvSpPr>
        <p:spPr>
          <a:xfrm>
            <a:off x="165675" y="2053825"/>
            <a:ext cx="3081599" cy="46488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VYBRAT TYP Z KNIHOVNÍCH PRVKŮ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VYBRAT TVAR A ČLENĚNÍ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NASTAVIT ROZMĚRY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VÝŠKU PARAPETU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HLOUBKU OSTĚNÍ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KOTEVNÍ BOD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PARAMETRY - ČLENĚNÍ KŘÍDLA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ZPŮSOBY OTEVÍRÁNÍ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ZNAČKA KÓTY - POPISU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ID</a:t>
            </a:r>
          </a:p>
          <a:p>
            <a:pPr marL="457200" lvl="0" indent="-34290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OK</a:t>
            </a:r>
          </a:p>
        </p:txBody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NL DVEŘE</a:t>
            </a:r>
          </a:p>
        </p:txBody>
      </p:sp>
      <p:sp>
        <p:nvSpPr>
          <p:cNvPr id="49" name="Shape 4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50" name="Shape 50"/>
          <p:cNvSpPr/>
          <p:nvPr/>
        </p:nvSpPr>
        <p:spPr>
          <a:xfrm>
            <a:off x="3312219" y="84460"/>
            <a:ext cx="5523880" cy="668907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Parametry</a:t>
            </a:r>
          </a:p>
        </p:txBody>
      </p:sp>
      <p:sp>
        <p:nvSpPr>
          <p:cNvPr id="56" name="Shape 5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Dveřní panel</a:t>
            </a:r>
          </a:p>
        </p:txBody>
      </p:sp>
      <p:sp>
        <p:nvSpPr>
          <p:cNvPr id="57" name="Shape 57"/>
          <p:cNvSpPr/>
          <p:nvPr/>
        </p:nvSpPr>
        <p:spPr>
          <a:xfrm>
            <a:off x="2931096" y="203719"/>
            <a:ext cx="5906952" cy="646711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DVEŘNÍ PANEL</a:t>
            </a:r>
          </a:p>
        </p:txBody>
      </p:sp>
      <p:sp>
        <p:nvSpPr>
          <p:cNvPr id="63" name="Shape 6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4066065" y="278956"/>
            <a:ext cx="5178552" cy="6723047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2923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sz="3000"/>
              <a:t>VYZKOUŠEJTE VKLÁDÁNÍ NASTAVENÝCH OKEN A DVEŘÍ DO ZDÍ + OKÓTUJTE:</a:t>
            </a:r>
          </a:p>
        </p:txBody>
      </p:sp>
      <p:sp>
        <p:nvSpPr>
          <p:cNvPr id="70" name="Shape 70"/>
          <p:cNvSpPr/>
          <p:nvPr/>
        </p:nvSpPr>
        <p:spPr>
          <a:xfrm>
            <a:off x="373312" y="1461782"/>
            <a:ext cx="8183858" cy="528950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1182449" y="274637"/>
            <a:ext cx="75044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UKLÁDAT!</a:t>
            </a:r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7" name="Shape 77"/>
          <p:cNvSpPr txBox="1"/>
          <p:nvPr/>
        </p:nvSpPr>
        <p:spPr>
          <a:xfrm>
            <a:off x="1258550" y="2762411"/>
            <a:ext cx="6381000" cy="37572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Před každým ukončením programu: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            "Uložit změny projektu?" - ULOŽIT</a:t>
            </a:r>
          </a:p>
          <a:p>
            <a:endParaRPr lang="cs" sz="1600">
              <a:solidFill>
                <a:srgbClr val="548DD4"/>
              </a:solidFill>
            </a:endParaRPr>
          </a:p>
          <a:p>
            <a:endParaRPr lang="cs" sz="1600">
              <a:solidFill>
                <a:srgbClr val="548DD4"/>
              </a:solidFill>
            </a:endParaRPr>
          </a:p>
          <a:p>
            <a:endParaRPr lang="cs" sz="1600">
              <a:solidFill>
                <a:srgbClr val="548DD4"/>
              </a:solidFill>
            </a:endParaRPr>
          </a:p>
        </p:txBody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3" name="Shape 8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84" name="Shape 84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85" name="Shape 85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</Words>
  <Application>Microsoft Office PowerPoint</Application>
  <PresentationFormat>Předvádění na obrazovce (4:3)</PresentationFormat>
  <Paragraphs>27</Paragraphs>
  <Slides>9</Slides>
  <Notes>8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/>
      <vt:lpstr>Microsoft Word Document</vt:lpstr>
      <vt:lpstr>Prezentace aplikace PowerPoint</vt:lpstr>
      <vt:lpstr>SP3 - ARCHICAD PRVKY 3D - OKNA, DVEŘE</vt:lpstr>
      <vt:lpstr>NL OKNA, DVEŘE - možno vkládat jedině do zdí!</vt:lpstr>
      <vt:lpstr>NL DVEŘE</vt:lpstr>
      <vt:lpstr>Parametry</vt:lpstr>
      <vt:lpstr>DVEŘNÍ PANEL</vt:lpstr>
      <vt:lpstr>VYZKOUŠEJTE VKLÁDÁNÍ NASTAVENÝCH OKEN A DVEŘÍ DO ZDÍ + OKÓTUJTE:</vt:lpstr>
      <vt:lpstr>UKLÁDAT!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name</cp:lastModifiedBy>
  <cp:revision>1</cp:revision>
  <dcterms:modified xsi:type="dcterms:W3CDTF">2013-07-10T07:20:43Z</dcterms:modified>
</cp:coreProperties>
</file>