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1"/>
  </p:sldMasterIdLst>
  <p:notesMasterIdLst>
    <p:notesMasterId r:id="rId12"/>
  </p:notes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882" y="-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defRPr sz="1100"/>
            </a:lvl1pPr>
            <a:lvl2pPr>
              <a:defRPr sz="1100"/>
            </a:lvl2pPr>
            <a:lvl3pPr>
              <a:defRPr sz="11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37842143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" name="Shape 3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" name="Shape 4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Shape 5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hape 64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Shape 6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Shape 7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Shape 8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Shape 8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Shape 9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Shape 10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/>
          <p:nvPr/>
        </p:nvSpPr>
        <p:spPr>
          <a:xfrm>
            <a:off x="0" y="0"/>
            <a:ext cx="9144000" cy="4691399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cxnSp>
        <p:nvCxnSpPr>
          <p:cNvPr id="9" name="Shape 9"/>
          <p:cNvCxnSpPr/>
          <p:nvPr/>
        </p:nvCxnSpPr>
        <p:spPr>
          <a:xfrm>
            <a:off x="0" y="4662139"/>
            <a:ext cx="9144000" cy="0"/>
          </a:xfrm>
          <a:prstGeom prst="straightConnector1">
            <a:avLst/>
          </a:prstGeom>
          <a:noFill/>
          <a:ln w="57150" cap="flat">
            <a:solidFill>
              <a:srgbClr val="000000">
                <a:alpha val="14901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" name="Shape 10"/>
          <p:cNvSpPr txBox="1">
            <a:spLocks noGrp="1"/>
          </p:cNvSpPr>
          <p:nvPr>
            <p:ph type="ctrTitle"/>
          </p:nvPr>
        </p:nvSpPr>
        <p:spPr>
          <a:xfrm>
            <a:off x="685800" y="2490375"/>
            <a:ext cx="7772400" cy="2198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subTitle" idx="1"/>
          </p:nvPr>
        </p:nvSpPr>
        <p:spPr>
          <a:xfrm>
            <a:off x="685800" y="4836035"/>
            <a:ext cx="7772400" cy="1032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x" type="tx">
  <p:cSld name="tx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/>
          <p:nvPr/>
        </p:nvSpPr>
        <p:spPr>
          <a:xfrm>
            <a:off x="0" y="0"/>
            <a:ext cx="9144000" cy="1532999"/>
          </a:xfrm>
          <a:prstGeom prst="rect">
            <a:avLst/>
          </a:prstGeom>
          <a:solidFill>
            <a:srgbClr val="2388DB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cxnSp>
        <p:nvCxnSpPr>
          <p:cNvPr id="14" name="Shape 14"/>
          <p:cNvCxnSpPr/>
          <p:nvPr/>
        </p:nvCxnSpPr>
        <p:spPr>
          <a:xfrm>
            <a:off x="0" y="1503833"/>
            <a:ext cx="9144000" cy="0"/>
          </a:xfrm>
          <a:prstGeom prst="straightConnector1">
            <a:avLst/>
          </a:prstGeom>
          <a:noFill/>
          <a:ln w="57150" cap="flat">
            <a:solidFill>
              <a:srgbClr val="000000">
                <a:alpha val="14901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" name="Shape 1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rtl="0">
              <a:defRPr sz="3600"/>
            </a:lvl1pPr>
            <a:lvl2pPr rtl="0">
              <a:defRPr sz="3600"/>
            </a:lvl2pPr>
            <a:lvl3pPr rtl="0">
              <a:defRPr sz="3600"/>
            </a:lvl3pPr>
            <a:lvl4pPr rtl="0">
              <a:defRPr sz="3600"/>
            </a:lvl4pPr>
            <a:lvl5pPr rtl="0">
              <a:defRPr sz="3600"/>
            </a:lvl5pPr>
            <a:lvl6pPr rtl="0">
              <a:defRPr sz="3600"/>
            </a:lvl6pPr>
            <a:lvl7pPr rtl="0">
              <a:defRPr sz="3600"/>
            </a:lvl7pPr>
            <a:lvl8pPr rtl="0">
              <a:defRPr sz="3600"/>
            </a:lvl8pPr>
            <a:lvl9pPr rtl="0">
              <a:defRPr sz="3600"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ColTx" type="twoColTx">
  <p:cSld name="twoColTx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/>
          <p:nvPr/>
        </p:nvSpPr>
        <p:spPr>
          <a:xfrm>
            <a:off x="0" y="0"/>
            <a:ext cx="9144000" cy="1532999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cxnSp>
        <p:nvCxnSpPr>
          <p:cNvPr id="19" name="Shape 19"/>
          <p:cNvCxnSpPr/>
          <p:nvPr/>
        </p:nvCxnSpPr>
        <p:spPr>
          <a:xfrm>
            <a:off x="0" y="1503833"/>
            <a:ext cx="9144000" cy="0"/>
          </a:xfrm>
          <a:prstGeom prst="straightConnector1">
            <a:avLst/>
          </a:prstGeom>
          <a:noFill/>
          <a:ln w="57150" cap="flat">
            <a:solidFill>
              <a:srgbClr val="000000">
                <a:alpha val="14901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0" name="Shape 2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1" name="Shape 2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3994500" cy="4967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body" idx="2"/>
          </p:nvPr>
        </p:nvSpPr>
        <p:spPr>
          <a:xfrm>
            <a:off x="4692273" y="1600200"/>
            <a:ext cx="3994500" cy="4967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Only" type="titleOnly">
  <p:cSld name="title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/>
          <p:nvPr/>
        </p:nvSpPr>
        <p:spPr>
          <a:xfrm>
            <a:off x="0" y="0"/>
            <a:ext cx="9144000" cy="1532999"/>
          </a:xfrm>
          <a:prstGeom prst="rect">
            <a:avLst/>
          </a:prstGeom>
          <a:solidFill>
            <a:srgbClr val="2388DB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cxnSp>
        <p:nvCxnSpPr>
          <p:cNvPr id="25" name="Shape 25"/>
          <p:cNvCxnSpPr/>
          <p:nvPr/>
        </p:nvCxnSpPr>
        <p:spPr>
          <a:xfrm>
            <a:off x="0" y="1503833"/>
            <a:ext cx="9144000" cy="0"/>
          </a:xfrm>
          <a:prstGeom prst="straightConnector1">
            <a:avLst/>
          </a:prstGeom>
          <a:noFill/>
          <a:ln w="57150" cap="flat">
            <a:solidFill>
              <a:srgbClr val="000000">
                <a:alpha val="14901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6" name="Shape 2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_ONLY">
  <p:cSld name="CAPTION_ONLY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28"/>
          <p:cNvSpPr txBox="1">
            <a:spLocks noGrp="1"/>
          </p:cNvSpPr>
          <p:nvPr>
            <p:ph type="body" idx="1"/>
          </p:nvPr>
        </p:nvSpPr>
        <p:spPr>
          <a:xfrm>
            <a:off x="457200" y="5875078"/>
            <a:ext cx="8229600" cy="692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66666"/>
              <a:buFont typeface="Arial"/>
              <a:buChar char="•"/>
              <a:defRPr sz="1800" b="0">
                <a:solidFill>
                  <a:schemeClr val="dk2"/>
                </a:solidFill>
              </a:defRPr>
            </a:lvl1pPr>
            <a:lvl2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Courier New"/>
              <a:buChar char="o"/>
              <a:defRPr sz="1800" b="0">
                <a:solidFill>
                  <a:schemeClr val="dk2"/>
                </a:solidFill>
              </a:defRPr>
            </a:lvl2pPr>
            <a:lvl3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Wingdings"/>
              <a:buChar char="§"/>
              <a:defRPr sz="1800" b="0">
                <a:solidFill>
                  <a:schemeClr val="dk2"/>
                </a:solidFill>
              </a:defRPr>
            </a:lvl3pPr>
            <a:lvl4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66666"/>
              <a:buFont typeface="Arial"/>
              <a:buChar char="•"/>
              <a:defRPr sz="1800" b="0">
                <a:solidFill>
                  <a:schemeClr val="dk2"/>
                </a:solidFill>
              </a:defRPr>
            </a:lvl4pPr>
            <a:lvl5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Courier New"/>
              <a:buChar char="o"/>
              <a:defRPr sz="1800" b="0">
                <a:solidFill>
                  <a:schemeClr val="dk2"/>
                </a:solidFill>
              </a:defRPr>
            </a:lvl5pPr>
            <a:lvl6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Wingdings"/>
              <a:buChar char="§"/>
              <a:defRPr sz="1800" b="0">
                <a:solidFill>
                  <a:schemeClr val="dk2"/>
                </a:solidFill>
              </a:defRPr>
            </a:lvl6pPr>
            <a:lvl7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66666"/>
              <a:buFont typeface="Arial"/>
              <a:buChar char="•"/>
              <a:defRPr sz="1800" b="0">
                <a:solidFill>
                  <a:schemeClr val="dk2"/>
                </a:solidFill>
              </a:defRPr>
            </a:lvl7pPr>
            <a:lvl8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Courier New"/>
              <a:buChar char="o"/>
              <a:defRPr sz="1800" b="0">
                <a:solidFill>
                  <a:schemeClr val="dk2"/>
                </a:solidFill>
              </a:defRPr>
            </a:lvl8pPr>
            <a:lvl9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Wingdings"/>
              <a:buChar char="§"/>
              <a:defRPr sz="1800" b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29" name="Shape 29"/>
          <p:cNvSpPr/>
          <p:nvPr/>
        </p:nvSpPr>
        <p:spPr>
          <a:xfrm>
            <a:off x="4274" y="0"/>
            <a:ext cx="9144000" cy="5875200"/>
          </a:xfrm>
          <a:prstGeom prst="rect">
            <a:avLst/>
          </a:prstGeom>
          <a:solidFill>
            <a:srgbClr val="2388DB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cxnSp>
        <p:nvCxnSpPr>
          <p:cNvPr id="30" name="Shape 30"/>
          <p:cNvCxnSpPr/>
          <p:nvPr/>
        </p:nvCxnSpPr>
        <p:spPr>
          <a:xfrm>
            <a:off x="0" y="5845828"/>
            <a:ext cx="9144000" cy="0"/>
          </a:xfrm>
          <a:prstGeom prst="straightConnector1">
            <a:avLst/>
          </a:prstGeom>
          <a:noFill/>
          <a:ln w="57150" cap="flat">
            <a:solidFill>
              <a:srgbClr val="000000">
                <a:alpha val="14901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chemeClr val="dk2"/>
        </a:solidFill>
        <a:effectLst/>
      </p:bgPr>
    </p:bg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342900" algn="l" rtl="0">
              <a:spcBef>
                <a:spcPts val="600"/>
              </a:spcBef>
              <a:buClr>
                <a:schemeClr val="dk1"/>
              </a:buClr>
              <a:buSzPct val="166666"/>
              <a:buFont typeface="Arial"/>
              <a:buChar char="•"/>
              <a:defRPr sz="30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indent="-285750" algn="l" rtl="0">
              <a:spcBef>
                <a:spcPts val="480"/>
              </a:spcBef>
              <a:buClr>
                <a:schemeClr val="dk1"/>
              </a:buClr>
              <a:buSzPct val="100000"/>
              <a:buFont typeface="Courier New"/>
              <a:buChar char="o"/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indent="-228600" algn="l" rtl="0">
              <a:spcBef>
                <a:spcPts val="480"/>
              </a:spcBef>
              <a:buClr>
                <a:schemeClr val="dk1"/>
              </a:buClr>
              <a:buSzPct val="100000"/>
              <a:buFont typeface="Wingdings"/>
              <a:buChar char="§"/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indent="-228600" algn="l" rtl="0">
              <a:spcBef>
                <a:spcPts val="360"/>
              </a:spcBef>
              <a:buClr>
                <a:schemeClr val="dk1"/>
              </a:buClr>
              <a:buSzPct val="166666"/>
              <a:buFont typeface="Arial"/>
              <a:buChar char="•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indent="-228600" algn="l" rtl="0">
              <a:spcBef>
                <a:spcPts val="360"/>
              </a:spcBef>
              <a:buClr>
                <a:schemeClr val="dk1"/>
              </a:buClr>
              <a:buSzPct val="100000"/>
              <a:buFont typeface="Courier New"/>
              <a:buChar char="o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indent="-228600" algn="l" rtl="0">
              <a:spcBef>
                <a:spcPts val="360"/>
              </a:spcBef>
              <a:buClr>
                <a:schemeClr val="dk1"/>
              </a:buClr>
              <a:buSzPct val="100000"/>
              <a:buFont typeface="Wingdings"/>
              <a:buChar char="§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indent="-228600" algn="l" rtl="0">
              <a:spcBef>
                <a:spcPts val="360"/>
              </a:spcBef>
              <a:buClr>
                <a:schemeClr val="dk1"/>
              </a:buClr>
              <a:buSzPct val="166666"/>
              <a:buFont typeface="Arial"/>
              <a:buChar char="•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indent="-228600" algn="l" rtl="0">
              <a:spcBef>
                <a:spcPts val="360"/>
              </a:spcBef>
              <a:buClr>
                <a:schemeClr val="dk1"/>
              </a:buClr>
              <a:buSzPct val="100000"/>
              <a:buFont typeface="Courier New"/>
              <a:buChar char="o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indent="-228600" algn="l" rtl="0">
              <a:spcBef>
                <a:spcPts val="360"/>
              </a:spcBef>
              <a:buClr>
                <a:schemeClr val="dk1"/>
              </a:buClr>
              <a:buSzPct val="100000"/>
              <a:buFont typeface="Wingdings"/>
              <a:buChar char="§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</p:sldLayoutIdLst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1125730"/>
              </p:ext>
            </p:extLst>
          </p:nvPr>
        </p:nvGraphicFramePr>
        <p:xfrm>
          <a:off x="2411760" y="332656"/>
          <a:ext cx="4250605" cy="63081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889940" imgH="8742121" progId="Word.Document.12">
                  <p:embed/>
                </p:oleObj>
              </mc:Choice>
              <mc:Fallback>
                <p:oleObj name="Dokument" r:id="rId3" imgW="5889940" imgH="874212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11760" y="332656"/>
                        <a:ext cx="4250605" cy="63081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008341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 txBox="1">
            <a:spLocks noGrp="1"/>
          </p:cNvSpPr>
          <p:nvPr>
            <p:ph type="ctrTitle"/>
          </p:nvPr>
        </p:nvSpPr>
        <p:spPr>
          <a:xfrm>
            <a:off x="685800" y="2490375"/>
            <a:ext cx="7772400" cy="21984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buNone/>
            </a:pPr>
            <a:r>
              <a:rPr lang="cs" sz="7200" u="sng">
                <a:solidFill>
                  <a:srgbClr val="FFFFFF"/>
                </a:solidFill>
              </a:rPr>
              <a:t>SP3 - ARCHICAD</a:t>
            </a:r>
          </a:p>
          <a:p>
            <a:pPr>
              <a:buNone/>
            </a:pPr>
            <a:r>
              <a:rPr lang="cs" sz="4800">
                <a:solidFill>
                  <a:srgbClr val="000000"/>
                </a:solidFill>
              </a:rPr>
              <a:t>PRVKY 3D </a:t>
            </a:r>
            <a:r>
              <a:rPr lang="cs" sz="3000">
                <a:solidFill>
                  <a:srgbClr val="000000"/>
                </a:solidFill>
              </a:rPr>
              <a:t>- DESKY</a:t>
            </a:r>
          </a:p>
        </p:txBody>
      </p:sp>
      <p:sp>
        <p:nvSpPr>
          <p:cNvPr id="34" name="Shape 34"/>
          <p:cNvSpPr txBox="1">
            <a:spLocks noGrp="1"/>
          </p:cNvSpPr>
          <p:nvPr>
            <p:ph type="subTitle" idx="1"/>
          </p:nvPr>
        </p:nvSpPr>
        <p:spPr>
          <a:xfrm>
            <a:off x="685800" y="4836035"/>
            <a:ext cx="7772400" cy="10325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cs"/>
              <a:t>ing. arch. Vladimíra Jínová</a:t>
            </a:r>
          </a:p>
        </p:txBody>
      </p:sp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 txBox="1">
            <a:spLocks noGrp="1"/>
          </p:cNvSpPr>
          <p:nvPr>
            <p:ph type="title"/>
          </p:nvPr>
        </p:nvSpPr>
        <p:spPr>
          <a:xfrm>
            <a:off x="393150" y="530612"/>
            <a:ext cx="8357700" cy="5136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buNone/>
            </a:pPr>
            <a:r>
              <a:rPr lang="cs" sz="3000"/>
              <a:t>NL DESKA</a:t>
            </a:r>
          </a:p>
        </p:txBody>
      </p:sp>
      <p:sp>
        <p:nvSpPr>
          <p:cNvPr id="40" name="Shape 40"/>
          <p:cNvSpPr txBox="1"/>
          <p:nvPr/>
        </p:nvSpPr>
        <p:spPr>
          <a:xfrm>
            <a:off x="6607725" y="4016325"/>
            <a:ext cx="3657600" cy="457200"/>
          </a:xfrm>
          <a:prstGeom prst="rect">
            <a:avLst/>
          </a:prstGeom>
          <a:noFill/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41" name="Shape 41"/>
          <p:cNvSpPr txBox="1"/>
          <p:nvPr/>
        </p:nvSpPr>
        <p:spPr>
          <a:xfrm>
            <a:off x="243900" y="5061525"/>
            <a:ext cx="9704999" cy="1577099"/>
          </a:xfrm>
          <a:prstGeom prst="rect">
            <a:avLst/>
          </a:prstGeom>
          <a:noFill/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42" name="Shape 42"/>
          <p:cNvSpPr txBox="1"/>
          <p:nvPr/>
        </p:nvSpPr>
        <p:spPr>
          <a:xfrm>
            <a:off x="165675" y="2053825"/>
            <a:ext cx="3550799" cy="4648800"/>
          </a:xfrm>
          <a:prstGeom prst="rect">
            <a:avLst/>
          </a:prstGeom>
          <a:noFill/>
        </p:spPr>
        <p:txBody>
          <a:bodyPr lIns="91425" tIns="91425" rIns="91425" bIns="91425" anchor="t" anchorCtr="0">
            <a:noAutofit/>
          </a:bodyPr>
          <a:lstStyle/>
          <a:p>
            <a:pPr marL="457200" lvl="0" indent="-342900" rtl="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cs" sz="1800"/>
              <a:t>DVOJKLIK na NL DESKA</a:t>
            </a:r>
          </a:p>
          <a:p>
            <a:pPr marL="457200" lvl="0" indent="-342900" rtl="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cs" sz="1800"/>
              <a:t>VÝCHOZÍ NASTAVENÍ DESEK</a:t>
            </a:r>
          </a:p>
          <a:p>
            <a:pPr marL="457200" lvl="0" indent="-342900" rtl="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cs" sz="1800"/>
              <a:t>TLOUŠTKA</a:t>
            </a:r>
          </a:p>
          <a:p>
            <a:pPr marL="457200" lvl="0" indent="-342900" rtl="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cs" sz="1800"/>
              <a:t>VÝŠKA K AKTUÁLNÍMU PODLAŽÍ</a:t>
            </a:r>
          </a:p>
          <a:p>
            <a:pPr marL="457200" lvl="0" indent="-342900" rtl="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cs" sz="1800"/>
              <a:t>AKTUÁLNÍ PODLAŽÍ</a:t>
            </a:r>
          </a:p>
          <a:p>
            <a:pPr marL="457200" lvl="0" indent="-342900" rtl="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cs" sz="1800"/>
              <a:t>ŘEZOVÁ VÝPLŇ - i barvy pera</a:t>
            </a:r>
          </a:p>
          <a:p>
            <a:pPr marL="457200" lvl="0" indent="-342900" rtl="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cs" sz="1800"/>
              <a:t>ZAPNOUT X VYPNOUT POVRCHOVÉ VÝPLNĚ</a:t>
            </a:r>
          </a:p>
          <a:p>
            <a:pPr marL="457200" lvl="0" indent="-342900" rtl="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cs" sz="1800"/>
              <a:t>MODEL - MATERIÁL - BARVA ve 3D</a:t>
            </a:r>
          </a:p>
          <a:p>
            <a:pPr marL="457200" lvl="0" indent="-342900" rtl="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cs" sz="1800"/>
              <a:t>VRSTVA</a:t>
            </a:r>
          </a:p>
          <a:p>
            <a:pPr marL="457200" lvl="0" indent="-342900" rtl="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cs" sz="1800"/>
              <a:t>OK</a:t>
            </a:r>
          </a:p>
        </p:txBody>
      </p:sp>
      <p:sp>
        <p:nvSpPr>
          <p:cNvPr id="43" name="Shape 43"/>
          <p:cNvSpPr/>
          <p:nvPr/>
        </p:nvSpPr>
        <p:spPr>
          <a:xfrm>
            <a:off x="3982295" y="117314"/>
            <a:ext cx="4511503" cy="6740685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/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/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/>
                                        <p:tgtEl>
                                          <p:spTgt spid="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/>
              <a:t>VYBRAT GEOMETRICKOU METODU</a:t>
            </a:r>
          </a:p>
        </p:txBody>
      </p:sp>
      <p:sp>
        <p:nvSpPr>
          <p:cNvPr id="49" name="Shape 4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50" name="Shape 50"/>
          <p:cNvSpPr/>
          <p:nvPr/>
        </p:nvSpPr>
        <p:spPr>
          <a:xfrm>
            <a:off x="1229625" y="2210850"/>
            <a:ext cx="5905500" cy="3648075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cxnSp>
        <p:nvCxnSpPr>
          <p:cNvPr id="51" name="Shape 51"/>
          <p:cNvCxnSpPr/>
          <p:nvPr/>
        </p:nvCxnSpPr>
        <p:spPr>
          <a:xfrm flipH="1">
            <a:off x="6058149" y="1461200"/>
            <a:ext cx="1066500" cy="799800"/>
          </a:xfrm>
          <a:prstGeom prst="straightConnector1">
            <a:avLst/>
          </a:prstGeom>
          <a:noFill/>
          <a:ln w="19050" cap="flat">
            <a:solidFill>
              <a:srgbClr val="FF00FF"/>
            </a:solidFill>
            <a:prstDash val="solid"/>
            <a:round/>
            <a:headEnd type="none" w="lg" len="lg"/>
            <a:tailEnd type="triangle" w="lg" len="lg"/>
          </a:ln>
        </p:spPr>
      </p:cxnSp>
      <p:cxnSp>
        <p:nvCxnSpPr>
          <p:cNvPr id="52" name="Shape 52"/>
          <p:cNvCxnSpPr/>
          <p:nvPr/>
        </p:nvCxnSpPr>
        <p:spPr>
          <a:xfrm flipH="1">
            <a:off x="5588900" y="1450525"/>
            <a:ext cx="991799" cy="778499"/>
          </a:xfrm>
          <a:prstGeom prst="straightConnector1">
            <a:avLst/>
          </a:prstGeom>
          <a:noFill/>
          <a:ln w="19050" cap="flat">
            <a:solidFill>
              <a:srgbClr val="FF00FF"/>
            </a:solidFill>
            <a:prstDash val="solid"/>
            <a:round/>
            <a:headEnd type="none" w="lg" len="lg"/>
            <a:tailEnd type="triangle" w="lg" len="lg"/>
          </a:ln>
        </p:spPr>
      </p:cxnSp>
      <p:cxnSp>
        <p:nvCxnSpPr>
          <p:cNvPr id="53" name="Shape 53"/>
          <p:cNvCxnSpPr/>
          <p:nvPr/>
        </p:nvCxnSpPr>
        <p:spPr>
          <a:xfrm flipH="1">
            <a:off x="6569924" y="1429200"/>
            <a:ext cx="1152000" cy="874500"/>
          </a:xfrm>
          <a:prstGeom prst="straightConnector1">
            <a:avLst/>
          </a:prstGeom>
          <a:noFill/>
          <a:ln w="19050" cap="flat">
            <a:solidFill>
              <a:srgbClr val="FF00FF"/>
            </a:solidFill>
            <a:prstDash val="solid"/>
            <a:round/>
            <a:headEnd type="none" w="lg" len="lg"/>
            <a:tailEnd type="triangle" w="lg" len="lg"/>
          </a:ln>
        </p:spPr>
      </p:cxnSp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 txBox="1">
            <a:spLocks noGrp="1"/>
          </p:cNvSpPr>
          <p:nvPr>
            <p:ph type="title"/>
          </p:nvPr>
        </p:nvSpPr>
        <p:spPr>
          <a:xfrm>
            <a:off x="382558" y="359962"/>
            <a:ext cx="84540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 sz="3000" b="0"/>
              <a:t>1. Levým tlačítkem myši uchopit bod a natahuji velikost desky nebo oklikávám jednotlivé body</a:t>
            </a:r>
          </a:p>
        </p:txBody>
      </p:sp>
      <p:sp>
        <p:nvSpPr>
          <p:cNvPr id="59" name="Shape 5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cs"/>
              <a:t>Dveřní panel</a:t>
            </a:r>
          </a:p>
        </p:txBody>
      </p:sp>
      <p:sp>
        <p:nvSpPr>
          <p:cNvPr id="60" name="Shape 60"/>
          <p:cNvSpPr/>
          <p:nvPr/>
        </p:nvSpPr>
        <p:spPr>
          <a:xfrm>
            <a:off x="333706" y="1787739"/>
            <a:ext cx="8046694" cy="478016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cxnSp>
        <p:nvCxnSpPr>
          <p:cNvPr id="61" name="Shape 61"/>
          <p:cNvCxnSpPr/>
          <p:nvPr/>
        </p:nvCxnSpPr>
        <p:spPr>
          <a:xfrm flipH="1">
            <a:off x="1482499" y="1727825"/>
            <a:ext cx="5002200" cy="1344000"/>
          </a:xfrm>
          <a:prstGeom prst="straightConnector1">
            <a:avLst/>
          </a:prstGeom>
          <a:noFill/>
          <a:ln w="19050" cap="flat">
            <a:solidFill>
              <a:srgbClr val="FF00FF"/>
            </a:solidFill>
            <a:prstDash val="solid"/>
            <a:round/>
            <a:headEnd type="none" w="lg" len="lg"/>
            <a:tailEnd type="triangle" w="lg" len="lg"/>
          </a:ln>
        </p:spPr>
      </p:cxnSp>
      <p:cxnSp>
        <p:nvCxnSpPr>
          <p:cNvPr id="62" name="Shape 62"/>
          <p:cNvCxnSpPr/>
          <p:nvPr/>
        </p:nvCxnSpPr>
        <p:spPr>
          <a:xfrm>
            <a:off x="1450525" y="3135700"/>
            <a:ext cx="1397100" cy="970500"/>
          </a:xfrm>
          <a:prstGeom prst="straightConnector1">
            <a:avLst/>
          </a:prstGeom>
          <a:noFill/>
          <a:ln w="19050" cap="flat">
            <a:solidFill>
              <a:schemeClr val="dk2"/>
            </a:solidFill>
            <a:prstDash val="solid"/>
            <a:round/>
            <a:headEnd type="none" w="lg" len="lg"/>
            <a:tailEnd type="triangle" w="lg" len="lg"/>
          </a:ln>
        </p:spPr>
      </p:cxnSp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Shape 67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72378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/>
              <a:t>2. Kliknutím do koncového bodu se deska vytvoří</a:t>
            </a:r>
          </a:p>
        </p:txBody>
      </p:sp>
      <p:sp>
        <p:nvSpPr>
          <p:cNvPr id="68" name="Shape 6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69" name="Shape 69"/>
          <p:cNvSpPr/>
          <p:nvPr/>
        </p:nvSpPr>
        <p:spPr>
          <a:xfrm>
            <a:off x="674523" y="1600200"/>
            <a:ext cx="7794952" cy="4752501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cxnSp>
        <p:nvCxnSpPr>
          <p:cNvPr id="70" name="Shape 70"/>
          <p:cNvCxnSpPr/>
          <p:nvPr/>
        </p:nvCxnSpPr>
        <p:spPr>
          <a:xfrm>
            <a:off x="4639550" y="1066575"/>
            <a:ext cx="2559600" cy="4511400"/>
          </a:xfrm>
          <a:prstGeom prst="straightConnector1">
            <a:avLst/>
          </a:prstGeom>
          <a:noFill/>
          <a:ln w="19050" cap="flat">
            <a:solidFill>
              <a:srgbClr val="FF00FF"/>
            </a:solidFill>
            <a:prstDash val="solid"/>
            <a:round/>
            <a:headEnd type="none" w="lg" len="lg"/>
            <a:tailEnd type="triangle" w="lg" len="lg"/>
          </a:ln>
        </p:spPr>
      </p:cxn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2923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 sz="2400"/>
              <a:t>VYZKOUŠEJTE VKLÁDÁNÍ RŮZNĚ BAREVNÝCH  a RŮZNĚ TVAROVANÝCH DESEK a s RŮZNÝMI ŘEZOVÝMI VÝPLNĚMI, PROVĚŘÍME ŘEZEM:</a:t>
            </a:r>
          </a:p>
        </p:txBody>
      </p:sp>
      <p:sp>
        <p:nvSpPr>
          <p:cNvPr id="76" name="Shape 76"/>
          <p:cNvSpPr/>
          <p:nvPr/>
        </p:nvSpPr>
        <p:spPr>
          <a:xfrm>
            <a:off x="2264181" y="1738139"/>
            <a:ext cx="6702368" cy="473053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77" name="Shape 77"/>
          <p:cNvSpPr txBox="1"/>
          <p:nvPr/>
        </p:nvSpPr>
        <p:spPr>
          <a:xfrm>
            <a:off x="272328" y="2171175"/>
            <a:ext cx="2697600" cy="2366400"/>
          </a:xfrm>
          <a:prstGeom prst="rect">
            <a:avLst/>
          </a:prstGeom>
          <a:noFill/>
        </p:spPr>
        <p:txBody>
          <a:bodyPr lIns="91425" tIns="91425" rIns="91425" bIns="91425" anchor="t" anchorCtr="0">
            <a:noAutofit/>
          </a:bodyPr>
          <a:lstStyle/>
          <a:p>
            <a:pPr lvl="0" rtl="0">
              <a:buNone/>
            </a:pPr>
            <a:r>
              <a:rPr lang="cs" sz="2400"/>
              <a:t>NL ŘEZ</a:t>
            </a:r>
          </a:p>
          <a:p>
            <a:pPr marL="457200" lvl="0" indent="-381000" rtl="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cs" sz="2400"/>
              <a:t>ID</a:t>
            </a:r>
          </a:p>
          <a:p>
            <a:pPr marL="457200" lvl="0" indent="-381000" rtl="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cs" sz="2400"/>
              <a:t>JMÉNO</a:t>
            </a:r>
          </a:p>
          <a:p>
            <a:pPr marL="457200" lvl="0" indent="-381000" rtl="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cs" sz="2400"/>
              <a:t>OK</a:t>
            </a:r>
          </a:p>
          <a:p>
            <a:pPr marL="457200" lvl="0" indent="-38100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cs" sz="2400"/>
              <a:t>NATÁHNOUT ŘEZ. ČÁRU</a:t>
            </a:r>
          </a:p>
        </p:txBody>
      </p:sp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/>
              <a:t>V NAVIGÁTORU - ŘEZ A:</a:t>
            </a:r>
          </a:p>
        </p:txBody>
      </p:sp>
      <p:sp>
        <p:nvSpPr>
          <p:cNvPr id="83" name="Shape 8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84" name="Shape 84"/>
          <p:cNvSpPr/>
          <p:nvPr/>
        </p:nvSpPr>
        <p:spPr>
          <a:xfrm>
            <a:off x="371103" y="2741789"/>
            <a:ext cx="8401793" cy="2799409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 txBox="1">
            <a:spLocks noGrp="1"/>
          </p:cNvSpPr>
          <p:nvPr>
            <p:ph type="title"/>
          </p:nvPr>
        </p:nvSpPr>
        <p:spPr>
          <a:xfrm>
            <a:off x="1182449" y="274637"/>
            <a:ext cx="7504499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/>
              <a:t>UKLÁDAT!</a:t>
            </a:r>
          </a:p>
        </p:txBody>
      </p:sp>
      <p:sp>
        <p:nvSpPr>
          <p:cNvPr id="90" name="Shape 9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91" name="Shape 91"/>
          <p:cNvSpPr txBox="1"/>
          <p:nvPr/>
        </p:nvSpPr>
        <p:spPr>
          <a:xfrm>
            <a:off x="618605" y="2762411"/>
            <a:ext cx="7607399" cy="37572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 algn="just" rtl="0">
              <a:lnSpc>
                <a:spcPct val="115000"/>
              </a:lnSpc>
              <a:buNone/>
            </a:pPr>
            <a:r>
              <a:rPr lang="cs" sz="1600">
                <a:solidFill>
                  <a:srgbClr val="548DD4"/>
                </a:solidFill>
              </a:rPr>
              <a:t> </a:t>
            </a:r>
            <a:r>
              <a:rPr lang="cs" sz="2400">
                <a:solidFill>
                  <a:srgbClr val="548DD4"/>
                </a:solidFill>
              </a:rPr>
              <a:t>Před každým ukončením programu:</a:t>
            </a:r>
          </a:p>
          <a:p>
            <a:pPr lvl="0" algn="just" rtl="0">
              <a:lnSpc>
                <a:spcPct val="115000"/>
              </a:lnSpc>
              <a:buNone/>
            </a:pPr>
            <a:r>
              <a:rPr lang="cs" sz="2400">
                <a:solidFill>
                  <a:srgbClr val="548DD4"/>
                </a:solidFill>
              </a:rPr>
              <a:t>  ULOŽIT - kliknout na ikonu v horní části - disketa</a:t>
            </a:r>
          </a:p>
          <a:p>
            <a:pPr lvl="0" algn="just" rtl="0">
              <a:lnSpc>
                <a:spcPct val="115000"/>
              </a:lnSpc>
              <a:buNone/>
            </a:pPr>
            <a:r>
              <a:rPr lang="cs" sz="2400">
                <a:solidFill>
                  <a:srgbClr val="548DD4"/>
                </a:solidFill>
              </a:rPr>
              <a:t>            - nebo při vypínání křížkem v pravém rohu nahoře se program sám zeptá: </a:t>
            </a:r>
          </a:p>
          <a:p>
            <a:pPr lvl="0" algn="just" rtl="0">
              <a:lnSpc>
                <a:spcPct val="115000"/>
              </a:lnSpc>
              <a:buNone/>
            </a:pPr>
            <a:r>
              <a:rPr lang="cs" sz="2400">
                <a:solidFill>
                  <a:srgbClr val="548DD4"/>
                </a:solidFill>
              </a:rPr>
              <a:t>             "Uložit změny projektu?" - ULOŽIT</a:t>
            </a:r>
          </a:p>
          <a:p>
            <a:endParaRPr lang="cs" sz="2400">
              <a:solidFill>
                <a:srgbClr val="548DD4"/>
              </a:solidFill>
            </a:endParaRPr>
          </a:p>
          <a:p>
            <a:endParaRPr lang="cs" sz="2400">
              <a:solidFill>
                <a:srgbClr val="548DD4"/>
              </a:solidFill>
            </a:endParaRPr>
          </a:p>
          <a:p>
            <a:endParaRPr lang="cs" sz="2400">
              <a:solidFill>
                <a:srgbClr val="548DD4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97" name="Shape 97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/>
              <a:t>Děkuji za pozornost</a:t>
            </a:r>
          </a:p>
        </p:txBody>
      </p:sp>
      <p:sp>
        <p:nvSpPr>
          <p:cNvPr id="98" name="Shape 98"/>
          <p:cNvSpPr/>
          <p:nvPr/>
        </p:nvSpPr>
        <p:spPr>
          <a:xfrm>
            <a:off x="2708450" y="2299625"/>
            <a:ext cx="2743199" cy="3047999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99" name="Shape 99"/>
          <p:cNvSpPr/>
          <p:nvPr/>
        </p:nvSpPr>
        <p:spPr>
          <a:xfrm>
            <a:off x="1544223" y="2208012"/>
            <a:ext cx="6198662" cy="3742155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>
  <a:themeElements>
    <a:clrScheme name="Custom 233">
      <a:dk1>
        <a:srgbClr val="000000"/>
      </a:dk1>
      <a:lt1>
        <a:srgbClr val="FFFFFF"/>
      </a:lt1>
      <a:dk2>
        <a:srgbClr val="2388DB"/>
      </a:dk2>
      <a:lt2>
        <a:srgbClr val="BBD7F8"/>
      </a:lt2>
      <a:accent1>
        <a:srgbClr val="80B606"/>
      </a:accent1>
      <a:accent2>
        <a:srgbClr val="E29F1D"/>
      </a:accent2>
      <a:accent3>
        <a:srgbClr val="1D6FB2"/>
      </a:accent3>
      <a:accent4>
        <a:srgbClr val="3FAC98"/>
      </a:accent4>
      <a:accent5>
        <a:srgbClr val="5B57BB"/>
      </a:accent5>
      <a:accent6>
        <a:srgbClr val="D1505E"/>
      </a:accent6>
      <a:hlink>
        <a:srgbClr val="185DA2"/>
      </a:hlink>
      <a:folHlink>
        <a:srgbClr val="00487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155</Words>
  <Application>Microsoft Office PowerPoint</Application>
  <PresentationFormat>Předvádění na obrazovce (4:3)</PresentationFormat>
  <Paragraphs>32</Paragraphs>
  <Slides>10</Slides>
  <Notes>9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/>
      <vt:lpstr>Microsoft Word Document</vt:lpstr>
      <vt:lpstr>Prezentace aplikace PowerPoint</vt:lpstr>
      <vt:lpstr>SP3 - ARCHICAD PRVKY 3D - DESKY</vt:lpstr>
      <vt:lpstr>NL DESKA</vt:lpstr>
      <vt:lpstr>VYBRAT GEOMETRICKOU METODU</vt:lpstr>
      <vt:lpstr>1. Levým tlačítkem myši uchopit bod a natahuji velikost desky nebo oklikávám jednotlivé body</vt:lpstr>
      <vt:lpstr>2. Kliknutím do koncového bodu se deska vytvoří</vt:lpstr>
      <vt:lpstr>VYZKOUŠEJTE VKLÁDÁNÍ RŮZNĚ BAREVNÝCH  a RŮZNĚ TVAROVANÝCH DESEK a s RŮZNÝMI ŘEZOVÝMI VÝPLNĚMI, PROVĚŘÍME ŘEZEM:</vt:lpstr>
      <vt:lpstr>V NAVIGÁTORU - ŘEZ A:</vt:lpstr>
      <vt:lpstr>UKLÁDAT!</vt:lpstr>
      <vt:lpstr>Děkuji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name</cp:lastModifiedBy>
  <cp:revision>1</cp:revision>
  <dcterms:modified xsi:type="dcterms:W3CDTF">2013-07-10T07:22:36Z</dcterms:modified>
</cp:coreProperties>
</file>