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Default Extension="png" ContentType="image/png"/>
  <Override PartName="/ppt/notesSlides/notesSlide3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emf" ContentType="image/x-emf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Default Extension="docx" ContentType="application/vnd.openxmlformats-officedocument.wordprocessingml.document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Default Extension="vml" ContentType="application/vnd.openxmlformats-officedocument.vmlDrawing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10.xml" ContentType="application/vnd.openxmlformats-officedocument.presentationml.notes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54" r:id="rId1"/>
  </p:sldMasterIdLst>
  <p:notesMasterIdLst>
    <p:notesMasterId r:id="rId14"/>
  </p:notesMasterIdLst>
  <p:sldIdLst>
    <p:sldId id="267" r:id="rId2"/>
    <p:sldId id="256" r:id="rId3"/>
    <p:sldId id="257" r:id="rId4"/>
    <p:sldId id="258" r:id="rId5"/>
    <p:sldId id="259" r:id="rId6"/>
    <p:sldId id="260" r:id="rId7"/>
    <p:sldId id="261" r:id="rId8"/>
    <p:sldId id="262" r:id="rId9"/>
    <p:sldId id="263" r:id="rId10"/>
    <p:sldId id="264" r:id="rId11"/>
    <p:sldId id="265" r:id="rId12"/>
    <p:sldId id="266" r:id="rId13"/>
  </p:sldIdLst>
  <p:sldSz cx="9144000" cy="6858000" type="screen4x3"/>
  <p:notesSz cx="6858000" cy="9144000"/>
  <p:defaultTextStyle>
    <a:defPPr marR="0" algn="l" rtl="0">
      <a:lnSpc>
        <a:spcPct val="100000"/>
      </a:lnSpc>
      <a:spcBef>
        <a:spcPts val="0"/>
      </a:spcBef>
      <a:spcAft>
        <a:spcPts val="0"/>
      </a:spcAft>
    </a:defPPr>
    <a:lvl1pPr marR="0" algn="l" rtl="0">
      <a:lnSpc>
        <a:spcPct val="100000"/>
      </a:lnSpc>
      <a:spcBef>
        <a:spcPts val="0"/>
      </a:spcBef>
      <a:spcAft>
        <a:spcPts val="0"/>
      </a:spcAft>
      <a:buNone/>
      <a:defRPr sz="1400" b="0" i="0" u="none" strike="noStrike" cap="none" baseline="0">
        <a:solidFill>
          <a:srgbClr val="000000"/>
        </a:solidFill>
        <a:latin typeface="Arial"/>
        <a:ea typeface="Arial"/>
        <a:cs typeface="Arial"/>
        <a:sym typeface="Arial"/>
      </a:defRPr>
    </a:lvl1pPr>
    <a:lvl2pPr marR="0" algn="l" rtl="0">
      <a:lnSpc>
        <a:spcPct val="100000"/>
      </a:lnSpc>
      <a:spcBef>
        <a:spcPts val="0"/>
      </a:spcBef>
      <a:spcAft>
        <a:spcPts val="0"/>
      </a:spcAft>
      <a:buNone/>
      <a:defRPr sz="1400" b="0" i="0" u="none" strike="noStrike" cap="none" baseline="0">
        <a:solidFill>
          <a:srgbClr val="000000"/>
        </a:solidFill>
        <a:latin typeface="Arial"/>
        <a:ea typeface="Arial"/>
        <a:cs typeface="Arial"/>
        <a:sym typeface="Arial"/>
      </a:defRPr>
    </a:lvl2pPr>
    <a:lvl3pPr marR="0" algn="l" rtl="0">
      <a:lnSpc>
        <a:spcPct val="100000"/>
      </a:lnSpc>
      <a:spcBef>
        <a:spcPts val="0"/>
      </a:spcBef>
      <a:spcAft>
        <a:spcPts val="0"/>
      </a:spcAft>
      <a:buNone/>
      <a:defRPr sz="1400" b="0" i="0" u="none" strike="noStrike" cap="none" baseline="0">
        <a:solidFill>
          <a:srgbClr val="000000"/>
        </a:solidFill>
        <a:latin typeface="Arial"/>
        <a:ea typeface="Arial"/>
        <a:cs typeface="Arial"/>
        <a:sym typeface="Arial"/>
      </a:defRPr>
    </a:lvl3pPr>
    <a:lvl4pPr marR="0" algn="l" rtl="0">
      <a:lnSpc>
        <a:spcPct val="100000"/>
      </a:lnSpc>
      <a:spcBef>
        <a:spcPts val="0"/>
      </a:spcBef>
      <a:spcAft>
        <a:spcPts val="0"/>
      </a:spcAft>
      <a:buNone/>
      <a:defRPr sz="1400" b="0" i="0" u="none" strike="noStrike" cap="none" baseline="0">
        <a:solidFill>
          <a:srgbClr val="000000"/>
        </a:solidFill>
        <a:latin typeface="Arial"/>
        <a:ea typeface="Arial"/>
        <a:cs typeface="Arial"/>
        <a:sym typeface="Arial"/>
      </a:defRPr>
    </a:lvl4pPr>
    <a:lvl5pPr marR="0" algn="l" rtl="0">
      <a:lnSpc>
        <a:spcPct val="100000"/>
      </a:lnSpc>
      <a:spcBef>
        <a:spcPts val="0"/>
      </a:spcBef>
      <a:spcAft>
        <a:spcPts val="0"/>
      </a:spcAft>
      <a:buNone/>
      <a:defRPr sz="1400" b="0" i="0" u="none" strike="noStrike" cap="none" baseline="0">
        <a:solidFill>
          <a:srgbClr val="000000"/>
        </a:solidFill>
        <a:latin typeface="Arial"/>
        <a:ea typeface="Arial"/>
        <a:cs typeface="Arial"/>
        <a:sym typeface="Arial"/>
      </a:defRPr>
    </a:lvl5pPr>
    <a:lvl6pPr marR="0" algn="l" rtl="0">
      <a:lnSpc>
        <a:spcPct val="100000"/>
      </a:lnSpc>
      <a:spcBef>
        <a:spcPts val="0"/>
      </a:spcBef>
      <a:spcAft>
        <a:spcPts val="0"/>
      </a:spcAft>
      <a:buNone/>
      <a:defRPr sz="1400" b="0" i="0" u="none" strike="noStrike" cap="none" baseline="0">
        <a:solidFill>
          <a:srgbClr val="000000"/>
        </a:solidFill>
        <a:latin typeface="Arial"/>
        <a:ea typeface="Arial"/>
        <a:cs typeface="Arial"/>
        <a:sym typeface="Arial"/>
      </a:defRPr>
    </a:lvl6pPr>
    <a:lvl7pPr marR="0" algn="l" rtl="0">
      <a:lnSpc>
        <a:spcPct val="100000"/>
      </a:lnSpc>
      <a:spcBef>
        <a:spcPts val="0"/>
      </a:spcBef>
      <a:spcAft>
        <a:spcPts val="0"/>
      </a:spcAft>
      <a:buNone/>
      <a:defRPr sz="1400" b="0" i="0" u="none" strike="noStrike" cap="none" baseline="0">
        <a:solidFill>
          <a:srgbClr val="000000"/>
        </a:solidFill>
        <a:latin typeface="Arial"/>
        <a:ea typeface="Arial"/>
        <a:cs typeface="Arial"/>
        <a:sym typeface="Arial"/>
      </a:defRPr>
    </a:lvl7pPr>
    <a:lvl8pPr marR="0" algn="l" rtl="0">
      <a:lnSpc>
        <a:spcPct val="100000"/>
      </a:lnSpc>
      <a:spcBef>
        <a:spcPts val="0"/>
      </a:spcBef>
      <a:spcAft>
        <a:spcPts val="0"/>
      </a:spcAft>
      <a:buNone/>
      <a:defRPr sz="1400" b="0" i="0" u="none" strike="noStrike" cap="none" baseline="0">
        <a:solidFill>
          <a:srgbClr val="000000"/>
        </a:solidFill>
        <a:latin typeface="Arial"/>
        <a:ea typeface="Arial"/>
        <a:cs typeface="Arial"/>
        <a:sym typeface="Arial"/>
      </a:defRPr>
    </a:lvl8pPr>
    <a:lvl9pPr marR="0" algn="l" rtl="0">
      <a:lnSpc>
        <a:spcPct val="100000"/>
      </a:lnSpc>
      <a:spcBef>
        <a:spcPts val="0"/>
      </a:spcBef>
      <a:spcAft>
        <a:spcPts val="0"/>
      </a:spcAft>
      <a:buNone/>
      <a:defRPr sz="1400" b="0" i="0" u="none" strike="noStrike" cap="none" baseline="0">
        <a:solidFill>
          <a:srgbClr val="000000"/>
        </a:solidFill>
        <a:latin typeface="Arial"/>
        <a:ea typeface="Arial"/>
        <a:cs typeface="Arial"/>
        <a:sym typeface="Arial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 xmlns="">
          <a:srgbClr val="FF0000"/>
        </p14:laserClr>
      </p:ext>
      <p:ext uri="{2FDB2607-1784-4EEB-B798-7EB5836EED8A}">
        <p14:showMediaCtrls xmlns:p14="http://schemas.microsoft.com/office/powerpoint/2010/main" xmlns="" val="1"/>
      </p:ext>
    </p:extLst>
  </p:showPr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</p:extLst>
</p:presentationPr>
</file>

<file path=ppt/tableStyles.xml><?xml version="1.0" encoding="utf-8"?>
<a:tblStyleLst xmlns:a="http://schemas.openxmlformats.org/drawingml/2006/main" def="{90651C3A-4460-11DB-9652-00E08161165F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94" d="100"/>
          <a:sy n="94" d="100"/>
        </p:scale>
        <p:origin x="-474" y="-300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notesMaster" Target="notesMasters/notesMaster1.xml"/></Relationships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1.emf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Shape 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2"/>
          <p:cNvSpPr>
            <a:spLocks noGrp="1" noRot="1" noChangeAspect="1"/>
          </p:cNvSpPr>
          <p:nvPr>
            <p:ph type="sldImg" idx="2"/>
          </p:nvPr>
        </p:nvSpPr>
        <p:spPr>
          <a:xfrm>
            <a:off x="1143225" y="685800"/>
            <a:ext cx="4572225" cy="3429000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3" name="Shape 3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399" cy="4114800"/>
          </a:xfrm>
          <a:prstGeom prst="rect">
            <a:avLst/>
          </a:prstGeom>
        </p:spPr>
        <p:txBody>
          <a:bodyPr lIns="91425" tIns="91425" rIns="91425" bIns="91425" anchor="t" anchorCtr="0"/>
          <a:lstStyle>
            <a:lvl1pPr>
              <a:defRPr sz="1100"/>
            </a:lvl1pPr>
            <a:lvl2pPr>
              <a:defRPr sz="1100"/>
            </a:lvl2pPr>
            <a:lvl3pPr>
              <a:defRPr sz="1100"/>
            </a:lvl3pPr>
            <a:lvl4pPr>
              <a:defRPr sz="1100"/>
            </a:lvl4pPr>
            <a:lvl5pPr>
              <a:defRPr sz="1100"/>
            </a:lvl5pPr>
            <a:lvl6pPr>
              <a:defRPr sz="1100"/>
            </a:lvl6pPr>
            <a:lvl7pPr>
              <a:defRPr sz="1100"/>
            </a:lvl7pPr>
            <a:lvl8pPr>
              <a:defRPr sz="1100"/>
            </a:lvl8pPr>
            <a:lvl9pPr>
              <a:defRPr sz="1100"/>
            </a:lvl9pPr>
          </a:lstStyle>
          <a:p>
            <a:endParaRPr/>
          </a:p>
        </p:txBody>
      </p:sp>
    </p:spTree>
    <p:extLst>
      <p:ext uri="{BB962C8B-B14F-4D97-AF65-F5344CB8AC3E}">
        <p14:creationId xmlns:p14="http://schemas.microsoft.com/office/powerpoint/2010/main" xmlns="" val="445651692"/>
      </p:ext>
    </p:extLst>
  </p:cSld>
  <p:clrMap bg1="lt1" tx1="dk1" bg2="dk2" tx2="lt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" name="Shape 36"/>
          <p:cNvSpPr>
            <a:spLocks noGrp="1" noRot="1" noChangeAspect="1"/>
          </p:cNvSpPr>
          <p:nvPr>
            <p:ph type="sldImg" idx="2"/>
          </p:nvPr>
        </p:nvSpPr>
        <p:spPr>
          <a:xfrm>
            <a:off x="1143225" y="685800"/>
            <a:ext cx="4572225" cy="3429000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37" name="Shape 37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399" cy="4114800"/>
          </a:xfrm>
          <a:prstGeom prst="rect">
            <a:avLst/>
          </a:prstGeom>
        </p:spPr>
        <p:txBody>
          <a:bodyPr lIns="91425" tIns="91425" rIns="91425" bIns="91425" anchor="t" anchorCtr="0">
            <a:noAutofit/>
          </a:bodyPr>
          <a:lstStyle/>
          <a:p>
            <a:endParaRPr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4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" name="Shape 45"/>
          <p:cNvSpPr>
            <a:spLocks noGrp="1" noRot="1" noChangeAspect="1"/>
          </p:cNvSpPr>
          <p:nvPr>
            <p:ph type="sldImg" idx="2"/>
          </p:nvPr>
        </p:nvSpPr>
        <p:spPr>
          <a:xfrm>
            <a:off x="1143225" y="685800"/>
            <a:ext cx="4572299" cy="3429000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46" name="Shape 46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399" cy="4114800"/>
          </a:xfrm>
          <a:prstGeom prst="rect">
            <a:avLst/>
          </a:prstGeom>
        </p:spPr>
        <p:txBody>
          <a:bodyPr lIns="91425" tIns="91425" rIns="91425" bIns="91425" anchor="t" anchorCtr="0">
            <a:noAutofit/>
          </a:bodyPr>
          <a:lstStyle/>
          <a:p>
            <a:endParaRPr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5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2" name="Shape 52"/>
          <p:cNvSpPr>
            <a:spLocks noGrp="1" noRot="1" noChangeAspect="1"/>
          </p:cNvSpPr>
          <p:nvPr>
            <p:ph type="sldImg" idx="2"/>
          </p:nvPr>
        </p:nvSpPr>
        <p:spPr>
          <a:xfrm>
            <a:off x="1143225" y="685800"/>
            <a:ext cx="4572299" cy="3429000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53" name="Shape 53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399" cy="4114800"/>
          </a:xfrm>
          <a:prstGeom prst="rect">
            <a:avLst/>
          </a:prstGeom>
        </p:spPr>
        <p:txBody>
          <a:bodyPr lIns="91425" tIns="91425" rIns="91425" bIns="91425" anchor="t" anchorCtr="0">
            <a:noAutofit/>
          </a:bodyPr>
          <a:lstStyle/>
          <a:p>
            <a:endParaRPr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5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9" name="Shape 59"/>
          <p:cNvSpPr>
            <a:spLocks noGrp="1" noRot="1" noChangeAspect="1"/>
          </p:cNvSpPr>
          <p:nvPr>
            <p:ph type="sldImg" idx="2"/>
          </p:nvPr>
        </p:nvSpPr>
        <p:spPr>
          <a:xfrm>
            <a:off x="1143225" y="685800"/>
            <a:ext cx="4572299" cy="3429000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60" name="Shape 60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399" cy="4114800"/>
          </a:xfrm>
          <a:prstGeom prst="rect">
            <a:avLst/>
          </a:prstGeom>
        </p:spPr>
        <p:txBody>
          <a:bodyPr lIns="91425" tIns="91425" rIns="91425" bIns="91425" anchor="t" anchorCtr="0">
            <a:noAutofit/>
          </a:bodyPr>
          <a:lstStyle/>
          <a:p>
            <a:endParaRPr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6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5" name="Shape 65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66" name="Shape 66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399" cy="4114800"/>
          </a:xfrm>
          <a:prstGeom prst="rect">
            <a:avLst/>
          </a:prstGeom>
        </p:spPr>
        <p:txBody>
          <a:bodyPr lIns="91425" tIns="91425" rIns="91425" bIns="91425" anchor="t" anchorCtr="0">
            <a:noAutofit/>
          </a:bodyPr>
          <a:lstStyle/>
          <a:p>
            <a:endParaRPr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7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3" name="Shape 73"/>
          <p:cNvSpPr>
            <a:spLocks noGrp="1" noRot="1" noChangeAspect="1"/>
          </p:cNvSpPr>
          <p:nvPr>
            <p:ph type="sldImg" idx="2"/>
          </p:nvPr>
        </p:nvSpPr>
        <p:spPr>
          <a:xfrm>
            <a:off x="1143225" y="685800"/>
            <a:ext cx="4572299" cy="3429000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74" name="Shape 74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399" cy="4114800"/>
          </a:xfrm>
          <a:prstGeom prst="rect">
            <a:avLst/>
          </a:prstGeom>
        </p:spPr>
        <p:txBody>
          <a:bodyPr lIns="91425" tIns="91425" rIns="91425" bIns="91425" anchor="t" anchorCtr="0">
            <a:noAutofit/>
          </a:bodyPr>
          <a:lstStyle/>
          <a:p>
            <a:endParaRPr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7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0" name="Shape 80"/>
          <p:cNvSpPr>
            <a:spLocks noGrp="1" noRot="1" noChangeAspect="1"/>
          </p:cNvSpPr>
          <p:nvPr>
            <p:ph type="sldImg" idx="2"/>
          </p:nvPr>
        </p:nvSpPr>
        <p:spPr>
          <a:xfrm>
            <a:off x="1143225" y="685800"/>
            <a:ext cx="4572299" cy="3429000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81" name="Shape 81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399" cy="4114800"/>
          </a:xfrm>
          <a:prstGeom prst="rect">
            <a:avLst/>
          </a:prstGeom>
        </p:spPr>
        <p:txBody>
          <a:bodyPr lIns="91425" tIns="91425" rIns="91425" bIns="91425" anchor="t" anchorCtr="0">
            <a:noAutofit/>
          </a:bodyPr>
          <a:lstStyle/>
          <a:p>
            <a:endParaRPr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8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7" name="Shape 87"/>
          <p:cNvSpPr>
            <a:spLocks noGrp="1" noRot="1" noChangeAspect="1"/>
          </p:cNvSpPr>
          <p:nvPr>
            <p:ph type="sldImg" idx="2"/>
          </p:nvPr>
        </p:nvSpPr>
        <p:spPr>
          <a:xfrm>
            <a:off x="1143225" y="685800"/>
            <a:ext cx="4572299" cy="3429000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88" name="Shape 88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399" cy="4114800"/>
          </a:xfrm>
          <a:prstGeom prst="rect">
            <a:avLst/>
          </a:prstGeom>
        </p:spPr>
        <p:txBody>
          <a:bodyPr lIns="91425" tIns="91425" rIns="91425" bIns="91425" anchor="t" anchorCtr="0">
            <a:noAutofit/>
          </a:bodyPr>
          <a:lstStyle/>
          <a:p>
            <a:endParaRPr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9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4" name="Shape 94"/>
          <p:cNvSpPr>
            <a:spLocks noGrp="1" noRot="1" noChangeAspect="1"/>
          </p:cNvSpPr>
          <p:nvPr>
            <p:ph type="sldImg" idx="2"/>
          </p:nvPr>
        </p:nvSpPr>
        <p:spPr>
          <a:xfrm>
            <a:off x="1143225" y="685800"/>
            <a:ext cx="4572299" cy="3429000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95" name="Shape 95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399" cy="4114800"/>
          </a:xfrm>
          <a:prstGeom prst="rect">
            <a:avLst/>
          </a:prstGeom>
        </p:spPr>
        <p:txBody>
          <a:bodyPr lIns="91425" tIns="91425" rIns="91425" bIns="91425" anchor="t" anchorCtr="0">
            <a:noAutofit/>
          </a:bodyPr>
          <a:lstStyle/>
          <a:p>
            <a:endParaRPr/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0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1" name="Shape 101"/>
          <p:cNvSpPr>
            <a:spLocks noGrp="1" noRot="1" noChangeAspect="1"/>
          </p:cNvSpPr>
          <p:nvPr>
            <p:ph type="sldImg" idx="2"/>
          </p:nvPr>
        </p:nvSpPr>
        <p:spPr>
          <a:xfrm>
            <a:off x="1143225" y="685800"/>
            <a:ext cx="4572299" cy="3429000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02" name="Shape 102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399" cy="4114800"/>
          </a:xfrm>
          <a:prstGeom prst="rect">
            <a:avLst/>
          </a:prstGeom>
        </p:spPr>
        <p:txBody>
          <a:bodyPr lIns="91425" tIns="91425" rIns="91425" bIns="91425" anchor="t" anchorCtr="0">
            <a:noAutofit/>
          </a:bodyPr>
          <a:lstStyle/>
          <a:p>
            <a:endParaRPr/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0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9" name="Shape 109"/>
          <p:cNvSpPr>
            <a:spLocks noGrp="1" noRot="1" noChangeAspect="1"/>
          </p:cNvSpPr>
          <p:nvPr>
            <p:ph type="sldImg" idx="2"/>
          </p:nvPr>
        </p:nvSpPr>
        <p:spPr>
          <a:xfrm>
            <a:off x="1143225" y="685800"/>
            <a:ext cx="4572299" cy="3429000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10" name="Shape 110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399" cy="4114800"/>
          </a:xfrm>
          <a:prstGeom prst="rect">
            <a:avLst/>
          </a:prstGeom>
        </p:spPr>
        <p:txBody>
          <a:bodyPr lIns="91425" tIns="91425" rIns="91425" bIns="91425" anchor="t" anchorCtr="0">
            <a:noAutofit/>
          </a:bodyPr>
          <a:lstStyle/>
          <a:p>
            <a:endParaRPr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" type="title">
  <p:cSld name="title">
    <p:spTree>
      <p:nvGrpSpPr>
        <p:cNvPr id="1" name="Shape 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Shape 8"/>
          <p:cNvSpPr/>
          <p:nvPr/>
        </p:nvSpPr>
        <p:spPr>
          <a:xfrm>
            <a:off x="0" y="0"/>
            <a:ext cx="9144000" cy="4691399"/>
          </a:xfrm>
          <a:prstGeom prst="rect">
            <a:avLst/>
          </a:prstGeom>
          <a:solidFill>
            <a:schemeClr val="dk2"/>
          </a:solidFill>
          <a:ln>
            <a:noFill/>
          </a:ln>
        </p:spPr>
        <p:txBody>
          <a:bodyPr lIns="91425" tIns="45700" rIns="91425" bIns="45700" anchor="ctr" anchorCtr="0">
            <a:noAutofit/>
          </a:bodyPr>
          <a:lstStyle/>
          <a:p>
            <a:endParaRPr/>
          </a:p>
        </p:txBody>
      </p:sp>
      <p:cxnSp>
        <p:nvCxnSpPr>
          <p:cNvPr id="9" name="Shape 9"/>
          <p:cNvCxnSpPr/>
          <p:nvPr/>
        </p:nvCxnSpPr>
        <p:spPr>
          <a:xfrm>
            <a:off x="0" y="4662139"/>
            <a:ext cx="9144000" cy="0"/>
          </a:xfrm>
          <a:prstGeom prst="straightConnector1">
            <a:avLst/>
          </a:prstGeom>
          <a:noFill/>
          <a:ln w="57150" cap="flat">
            <a:solidFill>
              <a:srgbClr val="000000">
                <a:alpha val="14901"/>
              </a:srgbClr>
            </a:solidFill>
            <a:prstDash val="solid"/>
            <a:round/>
            <a:headEnd type="none" w="med" len="med"/>
            <a:tailEnd type="none" w="med" len="med"/>
          </a:ln>
        </p:spPr>
      </p:cxnSp>
      <p:sp>
        <p:nvSpPr>
          <p:cNvPr id="10" name="Shape 10"/>
          <p:cNvSpPr txBox="1">
            <a:spLocks noGrp="1"/>
          </p:cNvSpPr>
          <p:nvPr>
            <p:ph type="ctrTitle"/>
          </p:nvPr>
        </p:nvSpPr>
        <p:spPr>
          <a:xfrm>
            <a:off x="685800" y="2490375"/>
            <a:ext cx="7772400" cy="2198400"/>
          </a:xfrm>
          <a:prstGeom prst="rect">
            <a:avLst/>
          </a:prstGeom>
          <a:noFill/>
          <a:ln>
            <a:noFill/>
          </a:ln>
        </p:spPr>
        <p:txBody>
          <a:bodyPr lIns="91425" tIns="91425" rIns="91425" bIns="91425" anchor="b" anchorCtr="0"/>
          <a:lstStyle>
            <a:lvl1pPr marL="0" indent="457200" algn="l" rtl="0">
              <a:spcBef>
                <a:spcPts val="0"/>
              </a:spcBef>
              <a:buClr>
                <a:schemeClr val="lt1"/>
              </a:buClr>
              <a:buSzPct val="100000"/>
              <a:buFont typeface="Arial"/>
              <a:buNone/>
              <a:defRPr sz="7200" b="1" i="0" u="none" strike="noStrike" cap="none" baseline="0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0" indent="457200" algn="l" rtl="0">
              <a:spcBef>
                <a:spcPts val="0"/>
              </a:spcBef>
              <a:buClr>
                <a:schemeClr val="lt1"/>
              </a:buClr>
              <a:buSzPct val="100000"/>
              <a:buFont typeface="Arial"/>
              <a:buNone/>
              <a:defRPr sz="7200" b="1" i="0" u="none" strike="noStrike" cap="none" baseline="0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0" indent="457200" algn="l" rtl="0">
              <a:spcBef>
                <a:spcPts val="0"/>
              </a:spcBef>
              <a:buClr>
                <a:schemeClr val="lt1"/>
              </a:buClr>
              <a:buSzPct val="100000"/>
              <a:buFont typeface="Arial"/>
              <a:buNone/>
              <a:defRPr sz="7200" b="1" i="0" u="none" strike="noStrike" cap="none" baseline="0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0" indent="457200" algn="l" rtl="0">
              <a:spcBef>
                <a:spcPts val="0"/>
              </a:spcBef>
              <a:buClr>
                <a:schemeClr val="lt1"/>
              </a:buClr>
              <a:buSzPct val="100000"/>
              <a:buFont typeface="Arial"/>
              <a:buNone/>
              <a:defRPr sz="7200" b="1" i="0" u="none" strike="noStrike" cap="none" baseline="0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0" indent="457200" algn="l" rtl="0">
              <a:spcBef>
                <a:spcPts val="0"/>
              </a:spcBef>
              <a:buClr>
                <a:schemeClr val="lt1"/>
              </a:buClr>
              <a:buSzPct val="100000"/>
              <a:buFont typeface="Arial"/>
              <a:buNone/>
              <a:defRPr sz="7200" b="1" i="0" u="none" strike="noStrike" cap="none" baseline="0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0" indent="457200" algn="l" rtl="0">
              <a:spcBef>
                <a:spcPts val="0"/>
              </a:spcBef>
              <a:buClr>
                <a:schemeClr val="lt1"/>
              </a:buClr>
              <a:buSzPct val="100000"/>
              <a:buFont typeface="Arial"/>
              <a:buNone/>
              <a:defRPr sz="7200" b="1" i="0" u="none" strike="noStrike" cap="none" baseline="0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L="0" indent="457200" algn="l" rtl="0">
              <a:spcBef>
                <a:spcPts val="0"/>
              </a:spcBef>
              <a:buClr>
                <a:schemeClr val="lt1"/>
              </a:buClr>
              <a:buSzPct val="100000"/>
              <a:buFont typeface="Arial"/>
              <a:buNone/>
              <a:defRPr sz="7200" b="1" i="0" u="none" strike="noStrike" cap="none" baseline="0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L="0" indent="457200" algn="l" rtl="0">
              <a:spcBef>
                <a:spcPts val="0"/>
              </a:spcBef>
              <a:buClr>
                <a:schemeClr val="lt1"/>
              </a:buClr>
              <a:buSzPct val="100000"/>
              <a:buFont typeface="Arial"/>
              <a:buNone/>
              <a:defRPr sz="7200" b="1" i="0" u="none" strike="noStrike" cap="none" baseline="0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L="0" indent="457200" algn="l" rtl="0">
              <a:spcBef>
                <a:spcPts val="0"/>
              </a:spcBef>
              <a:buClr>
                <a:schemeClr val="lt1"/>
              </a:buClr>
              <a:buSzPct val="100000"/>
              <a:buFont typeface="Arial"/>
              <a:buNone/>
              <a:defRPr sz="7200" b="1" i="0" u="none" strike="noStrike" cap="none" baseline="0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endParaRPr/>
          </a:p>
        </p:txBody>
      </p:sp>
      <p:sp>
        <p:nvSpPr>
          <p:cNvPr id="11" name="Shape 11"/>
          <p:cNvSpPr txBox="1">
            <a:spLocks noGrp="1"/>
          </p:cNvSpPr>
          <p:nvPr>
            <p:ph type="subTitle" idx="1"/>
          </p:nvPr>
        </p:nvSpPr>
        <p:spPr>
          <a:xfrm>
            <a:off x="685800" y="4836035"/>
            <a:ext cx="7772400" cy="1032599"/>
          </a:xfrm>
          <a:prstGeom prst="rect">
            <a:avLst/>
          </a:prstGeom>
          <a:noFill/>
          <a:ln>
            <a:noFill/>
          </a:ln>
        </p:spPr>
        <p:txBody>
          <a:bodyPr lIns="91425" tIns="91425" rIns="91425" bIns="91425" anchor="t" anchorCtr="0"/>
          <a:lstStyle>
            <a:lvl1pPr marL="0" indent="190500" algn="l" rtl="0">
              <a:spcBef>
                <a:spcPts val="0"/>
              </a:spcBef>
              <a:buClr>
                <a:schemeClr val="dk2"/>
              </a:buClr>
              <a:buSzPct val="100000"/>
              <a:buFont typeface="Arial"/>
              <a:buNone/>
              <a:defRPr sz="3000" b="0" i="0" u="none" strike="noStrike" cap="none" baseline="0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0" indent="190500" algn="l" rtl="0">
              <a:spcBef>
                <a:spcPts val="0"/>
              </a:spcBef>
              <a:buClr>
                <a:schemeClr val="dk2"/>
              </a:buClr>
              <a:buSzPct val="100000"/>
              <a:buFont typeface="Arial"/>
              <a:buNone/>
              <a:defRPr sz="3000" b="0" i="0" u="none" strike="noStrike" cap="none" baseline="0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0" indent="190500" algn="l" rtl="0">
              <a:spcBef>
                <a:spcPts val="0"/>
              </a:spcBef>
              <a:buClr>
                <a:schemeClr val="dk2"/>
              </a:buClr>
              <a:buSzPct val="100000"/>
              <a:buFont typeface="Arial"/>
              <a:buNone/>
              <a:defRPr sz="3000" b="0" i="0" u="none" strike="noStrike" cap="none" baseline="0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0" indent="190500" algn="l" rtl="0">
              <a:spcBef>
                <a:spcPts val="0"/>
              </a:spcBef>
              <a:buClr>
                <a:schemeClr val="dk2"/>
              </a:buClr>
              <a:buSzPct val="100000"/>
              <a:buFont typeface="Arial"/>
              <a:buNone/>
              <a:defRPr sz="3000" b="0" i="0" u="none" strike="noStrike" cap="none" baseline="0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0" indent="190500" algn="l" rtl="0">
              <a:spcBef>
                <a:spcPts val="0"/>
              </a:spcBef>
              <a:buClr>
                <a:schemeClr val="dk2"/>
              </a:buClr>
              <a:buSzPct val="100000"/>
              <a:buFont typeface="Arial"/>
              <a:buNone/>
              <a:defRPr sz="3000" b="0" i="0" u="none" strike="noStrike" cap="none" baseline="0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0" indent="190500" algn="l" rtl="0">
              <a:spcBef>
                <a:spcPts val="0"/>
              </a:spcBef>
              <a:buClr>
                <a:schemeClr val="dk2"/>
              </a:buClr>
              <a:buSzPct val="100000"/>
              <a:buFont typeface="Arial"/>
              <a:buNone/>
              <a:defRPr sz="3000" b="0" i="0" u="none" strike="noStrike" cap="none" baseline="0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L="0" indent="190500" algn="l" rtl="0">
              <a:spcBef>
                <a:spcPts val="0"/>
              </a:spcBef>
              <a:buClr>
                <a:schemeClr val="dk2"/>
              </a:buClr>
              <a:buSzPct val="100000"/>
              <a:buFont typeface="Arial"/>
              <a:buNone/>
              <a:defRPr sz="3000" b="0" i="0" u="none" strike="noStrike" cap="none" baseline="0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L="0" indent="190500" algn="l" rtl="0">
              <a:spcBef>
                <a:spcPts val="0"/>
              </a:spcBef>
              <a:buClr>
                <a:schemeClr val="dk2"/>
              </a:buClr>
              <a:buSzPct val="100000"/>
              <a:buFont typeface="Arial"/>
              <a:buNone/>
              <a:defRPr sz="3000" b="0" i="0" u="none" strike="noStrike" cap="none" baseline="0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L="0" indent="190500" algn="l" rtl="0">
              <a:spcBef>
                <a:spcPts val="0"/>
              </a:spcBef>
              <a:buClr>
                <a:schemeClr val="dk2"/>
              </a:buClr>
              <a:buSzPct val="100000"/>
              <a:buFont typeface="Arial"/>
              <a:buNone/>
              <a:defRPr sz="3000" b="0" i="0" u="none" strike="noStrike" cap="none" baseline="0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x" type="tx">
  <p:cSld name="tx">
    <p:spTree>
      <p:nvGrpSpPr>
        <p:cNvPr id="1" name="Shape 1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Shape 13"/>
          <p:cNvSpPr/>
          <p:nvPr/>
        </p:nvSpPr>
        <p:spPr>
          <a:xfrm>
            <a:off x="0" y="0"/>
            <a:ext cx="9144000" cy="1532999"/>
          </a:xfrm>
          <a:prstGeom prst="rect">
            <a:avLst/>
          </a:prstGeom>
          <a:solidFill>
            <a:srgbClr val="2388DB"/>
          </a:solidFill>
          <a:ln>
            <a:noFill/>
          </a:ln>
        </p:spPr>
        <p:txBody>
          <a:bodyPr lIns="91425" tIns="45700" rIns="91425" bIns="45700" anchor="ctr" anchorCtr="0">
            <a:noAutofit/>
          </a:bodyPr>
          <a:lstStyle/>
          <a:p>
            <a:endParaRPr/>
          </a:p>
        </p:txBody>
      </p:sp>
      <p:cxnSp>
        <p:nvCxnSpPr>
          <p:cNvPr id="14" name="Shape 14"/>
          <p:cNvCxnSpPr/>
          <p:nvPr/>
        </p:nvCxnSpPr>
        <p:spPr>
          <a:xfrm>
            <a:off x="0" y="1503833"/>
            <a:ext cx="9144000" cy="0"/>
          </a:xfrm>
          <a:prstGeom prst="straightConnector1">
            <a:avLst/>
          </a:prstGeom>
          <a:noFill/>
          <a:ln w="57150" cap="flat">
            <a:solidFill>
              <a:srgbClr val="000000">
                <a:alpha val="14901"/>
              </a:srgbClr>
            </a:solidFill>
            <a:prstDash val="solid"/>
            <a:round/>
            <a:headEnd type="none" w="med" len="med"/>
            <a:tailEnd type="none" w="med" len="med"/>
          </a:ln>
        </p:spPr>
      </p:cxnSp>
      <p:sp>
        <p:nvSpPr>
          <p:cNvPr id="15" name="Shape 15"/>
          <p:cNvSpPr txBox="1">
            <a:spLocks noGrp="1"/>
          </p:cNvSpPr>
          <p:nvPr>
            <p:ph type="title"/>
          </p:nvPr>
        </p:nvSpPr>
        <p:spPr>
          <a:xfrm>
            <a:off x="457200" y="274637"/>
            <a:ext cx="8229600" cy="1143000"/>
          </a:xfrm>
          <a:prstGeom prst="rect">
            <a:avLst/>
          </a:prstGeom>
          <a:noFill/>
          <a:ln>
            <a:noFill/>
          </a:ln>
        </p:spPr>
        <p:txBody>
          <a:bodyPr lIns="91425" tIns="91425" rIns="91425" bIns="91425" anchor="b" anchorCtr="0"/>
          <a:lstStyle>
            <a:lvl1pPr rtl="0">
              <a:defRPr sz="3600"/>
            </a:lvl1pPr>
            <a:lvl2pPr rtl="0">
              <a:defRPr sz="3600"/>
            </a:lvl2pPr>
            <a:lvl3pPr rtl="0">
              <a:defRPr sz="3600"/>
            </a:lvl3pPr>
            <a:lvl4pPr rtl="0">
              <a:defRPr sz="3600"/>
            </a:lvl4pPr>
            <a:lvl5pPr rtl="0">
              <a:defRPr sz="3600"/>
            </a:lvl5pPr>
            <a:lvl6pPr rtl="0">
              <a:defRPr sz="3600"/>
            </a:lvl6pPr>
            <a:lvl7pPr rtl="0">
              <a:defRPr sz="3600"/>
            </a:lvl7pPr>
            <a:lvl8pPr rtl="0">
              <a:defRPr sz="3600"/>
            </a:lvl8pPr>
            <a:lvl9pPr rtl="0">
              <a:defRPr sz="3600"/>
            </a:lvl9pPr>
          </a:lstStyle>
          <a:p>
            <a:endParaRPr/>
          </a:p>
        </p:txBody>
      </p:sp>
      <p:sp>
        <p:nvSpPr>
          <p:cNvPr id="16" name="Shape 16"/>
          <p:cNvSpPr txBox="1">
            <a:spLocks noGrp="1"/>
          </p:cNvSpPr>
          <p:nvPr>
            <p:ph type="body" idx="1"/>
          </p:nvPr>
        </p:nvSpPr>
        <p:spPr>
          <a:xfrm>
            <a:off x="457200" y="1600200"/>
            <a:ext cx="8229600" cy="4967700"/>
          </a:xfrm>
          <a:prstGeom prst="rect">
            <a:avLst/>
          </a:prstGeom>
          <a:noFill/>
          <a:ln>
            <a:noFill/>
          </a:ln>
        </p:spPr>
        <p:txBody>
          <a:bodyPr lIns="91425" tIns="91425" rIns="91425" bIns="91425" anchor="t" anchorCtr="0"/>
          <a:lstStyle>
            <a:lvl1pPr rtl="0">
              <a:defRPr/>
            </a:lvl1pPr>
            <a:lvl2pPr rtl="0">
              <a:defRPr/>
            </a:lvl2pPr>
            <a:lvl3pPr rtl="0">
              <a:defRPr/>
            </a:lvl3pPr>
            <a:lvl4pPr rtl="0">
              <a:defRPr/>
            </a:lvl4pPr>
            <a:lvl5pPr rtl="0">
              <a:defRPr sz="1800"/>
            </a:lvl5pPr>
            <a:lvl6pPr rtl="0">
              <a:defRPr sz="1800"/>
            </a:lvl6pPr>
            <a:lvl7pPr rtl="0">
              <a:defRPr sz="1800"/>
            </a:lvl7pPr>
            <a:lvl8pPr rtl="0">
              <a:defRPr sz="1800"/>
            </a:lvl8pPr>
            <a:lvl9pPr rtl="0">
              <a:defRPr sz="1800"/>
            </a:lvl9pPr>
          </a:lstStyle>
          <a:p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woColTx" type="twoColTx">
  <p:cSld name="twoColTx">
    <p:spTree>
      <p:nvGrpSpPr>
        <p:cNvPr id="1" name="Shape 1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Shape 18"/>
          <p:cNvSpPr/>
          <p:nvPr/>
        </p:nvSpPr>
        <p:spPr>
          <a:xfrm>
            <a:off x="0" y="0"/>
            <a:ext cx="9144000" cy="1532999"/>
          </a:xfrm>
          <a:prstGeom prst="rect">
            <a:avLst/>
          </a:prstGeom>
          <a:solidFill>
            <a:schemeClr val="dk2"/>
          </a:solidFill>
          <a:ln>
            <a:noFill/>
          </a:ln>
        </p:spPr>
        <p:txBody>
          <a:bodyPr lIns="91425" tIns="45700" rIns="91425" bIns="45700" anchor="ctr" anchorCtr="0">
            <a:noAutofit/>
          </a:bodyPr>
          <a:lstStyle/>
          <a:p>
            <a:endParaRPr/>
          </a:p>
        </p:txBody>
      </p:sp>
      <p:cxnSp>
        <p:nvCxnSpPr>
          <p:cNvPr id="19" name="Shape 19"/>
          <p:cNvCxnSpPr/>
          <p:nvPr/>
        </p:nvCxnSpPr>
        <p:spPr>
          <a:xfrm>
            <a:off x="0" y="1503833"/>
            <a:ext cx="9144000" cy="0"/>
          </a:xfrm>
          <a:prstGeom prst="straightConnector1">
            <a:avLst/>
          </a:prstGeom>
          <a:noFill/>
          <a:ln w="57150" cap="flat">
            <a:solidFill>
              <a:srgbClr val="000000">
                <a:alpha val="14901"/>
              </a:srgbClr>
            </a:solidFill>
            <a:prstDash val="solid"/>
            <a:round/>
            <a:headEnd type="none" w="med" len="med"/>
            <a:tailEnd type="none" w="med" len="med"/>
          </a:ln>
        </p:spPr>
      </p:cxnSp>
      <p:sp>
        <p:nvSpPr>
          <p:cNvPr id="20" name="Shape 20"/>
          <p:cNvSpPr txBox="1">
            <a:spLocks noGrp="1"/>
          </p:cNvSpPr>
          <p:nvPr>
            <p:ph type="title"/>
          </p:nvPr>
        </p:nvSpPr>
        <p:spPr>
          <a:xfrm>
            <a:off x="457200" y="274637"/>
            <a:ext cx="8229600" cy="1143000"/>
          </a:xfrm>
          <a:prstGeom prst="rect">
            <a:avLst/>
          </a:prstGeom>
          <a:noFill/>
          <a:ln>
            <a:noFill/>
          </a:ln>
        </p:spPr>
        <p:txBody>
          <a:bodyPr lIns="91425" tIns="91425" rIns="91425" bIns="91425" anchor="b" anchorCtr="0"/>
          <a:lstStyle>
            <a:lvl1pPr algn="l" rtl="0">
              <a:spcBef>
                <a:spcPts val="0"/>
              </a:spcBef>
              <a:buSzPct val="100000"/>
              <a:buFont typeface="Arial"/>
              <a:buNone/>
              <a:defRPr sz="3600" b="1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1pPr>
            <a:lvl2pPr algn="l" rtl="0">
              <a:spcBef>
                <a:spcPts val="0"/>
              </a:spcBef>
              <a:buSzPct val="100000"/>
              <a:buFont typeface="Arial"/>
              <a:buNone/>
              <a:defRPr sz="3600" b="1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2pPr>
            <a:lvl3pPr algn="l" rtl="0">
              <a:spcBef>
                <a:spcPts val="0"/>
              </a:spcBef>
              <a:buSzPct val="100000"/>
              <a:buFont typeface="Arial"/>
              <a:buNone/>
              <a:defRPr sz="3600" b="1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3pPr>
            <a:lvl4pPr algn="l" rtl="0">
              <a:spcBef>
                <a:spcPts val="0"/>
              </a:spcBef>
              <a:buSzPct val="100000"/>
              <a:buFont typeface="Arial"/>
              <a:buNone/>
              <a:defRPr sz="3600" b="1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4pPr>
            <a:lvl5pPr algn="l" rtl="0">
              <a:spcBef>
                <a:spcPts val="0"/>
              </a:spcBef>
              <a:buSzPct val="100000"/>
              <a:buFont typeface="Arial"/>
              <a:buNone/>
              <a:defRPr sz="3600" b="1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5pPr>
            <a:lvl6pPr algn="l" rtl="0">
              <a:spcBef>
                <a:spcPts val="0"/>
              </a:spcBef>
              <a:buSzPct val="100000"/>
              <a:buFont typeface="Arial"/>
              <a:buNone/>
              <a:defRPr sz="3600" b="1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6pPr>
            <a:lvl7pPr algn="l" rtl="0">
              <a:spcBef>
                <a:spcPts val="0"/>
              </a:spcBef>
              <a:buSzPct val="100000"/>
              <a:buFont typeface="Arial"/>
              <a:buNone/>
              <a:defRPr sz="3600" b="1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7pPr>
            <a:lvl8pPr algn="l" rtl="0">
              <a:spcBef>
                <a:spcPts val="0"/>
              </a:spcBef>
              <a:buSzPct val="100000"/>
              <a:buFont typeface="Arial"/>
              <a:buNone/>
              <a:defRPr sz="3600" b="1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8pPr>
            <a:lvl9pPr algn="l" rtl="0">
              <a:spcBef>
                <a:spcPts val="0"/>
              </a:spcBef>
              <a:buSzPct val="100000"/>
              <a:buFont typeface="Arial"/>
              <a:buNone/>
              <a:defRPr sz="3600" b="1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endParaRPr/>
          </a:p>
        </p:txBody>
      </p:sp>
      <p:sp>
        <p:nvSpPr>
          <p:cNvPr id="21" name="Shape 21"/>
          <p:cNvSpPr txBox="1">
            <a:spLocks noGrp="1"/>
          </p:cNvSpPr>
          <p:nvPr>
            <p:ph type="body" idx="1"/>
          </p:nvPr>
        </p:nvSpPr>
        <p:spPr>
          <a:xfrm>
            <a:off x="457200" y="1600200"/>
            <a:ext cx="3994500" cy="4967700"/>
          </a:xfrm>
          <a:prstGeom prst="rect">
            <a:avLst/>
          </a:prstGeom>
          <a:noFill/>
          <a:ln>
            <a:noFill/>
          </a:ln>
        </p:spPr>
        <p:txBody>
          <a:bodyPr lIns="91425" tIns="91425" rIns="91425" bIns="91425" anchor="t" anchorCtr="0"/>
          <a:lstStyle>
            <a:lvl1pPr rtl="0">
              <a:defRPr/>
            </a:lvl1pPr>
            <a:lvl2pPr rtl="0">
              <a:defRPr/>
            </a:lvl2pPr>
            <a:lvl3pPr rtl="0">
              <a:defRPr/>
            </a:lvl3pPr>
            <a:lvl4pPr rtl="0">
              <a:defRPr/>
            </a:lvl4pPr>
            <a:lvl5pPr rtl="0">
              <a:defRPr sz="1800"/>
            </a:lvl5pPr>
            <a:lvl6pPr rtl="0">
              <a:defRPr sz="1800"/>
            </a:lvl6pPr>
            <a:lvl7pPr rtl="0">
              <a:defRPr sz="1800"/>
            </a:lvl7pPr>
            <a:lvl8pPr rtl="0">
              <a:defRPr sz="1800"/>
            </a:lvl8pPr>
            <a:lvl9pPr rtl="0">
              <a:defRPr sz="1800"/>
            </a:lvl9pPr>
          </a:lstStyle>
          <a:p>
            <a:endParaRPr/>
          </a:p>
        </p:txBody>
      </p:sp>
      <p:sp>
        <p:nvSpPr>
          <p:cNvPr id="22" name="Shape 22"/>
          <p:cNvSpPr txBox="1">
            <a:spLocks noGrp="1"/>
          </p:cNvSpPr>
          <p:nvPr>
            <p:ph type="body" idx="2"/>
          </p:nvPr>
        </p:nvSpPr>
        <p:spPr>
          <a:xfrm>
            <a:off x="4692273" y="1600200"/>
            <a:ext cx="3994500" cy="4967700"/>
          </a:xfrm>
          <a:prstGeom prst="rect">
            <a:avLst/>
          </a:prstGeom>
          <a:noFill/>
          <a:ln>
            <a:noFill/>
          </a:ln>
        </p:spPr>
        <p:txBody>
          <a:bodyPr lIns="91425" tIns="91425" rIns="91425" bIns="91425" anchor="t" anchorCtr="0"/>
          <a:lstStyle>
            <a:lvl1pPr rtl="0">
              <a:defRPr/>
            </a:lvl1pPr>
            <a:lvl2pPr rtl="0">
              <a:defRPr/>
            </a:lvl2pPr>
            <a:lvl3pPr rtl="0">
              <a:defRPr/>
            </a:lvl3pPr>
            <a:lvl4pPr rtl="0">
              <a:defRPr/>
            </a:lvl4pPr>
            <a:lvl5pPr rtl="0">
              <a:defRPr sz="1800"/>
            </a:lvl5pPr>
            <a:lvl6pPr rtl="0">
              <a:defRPr sz="1800"/>
            </a:lvl6pPr>
            <a:lvl7pPr rtl="0">
              <a:defRPr sz="1800"/>
            </a:lvl7pPr>
            <a:lvl8pPr rtl="0">
              <a:defRPr sz="1800"/>
            </a:lvl8pPr>
            <a:lvl9pPr rtl="0">
              <a:defRPr sz="1800"/>
            </a:lvl9pPr>
          </a:lstStyle>
          <a:p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Only" type="titleOnly">
  <p:cSld name="titleOnly">
    <p:spTree>
      <p:nvGrpSpPr>
        <p:cNvPr id="1" name="Shape 2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" name="Shape 24"/>
          <p:cNvSpPr/>
          <p:nvPr/>
        </p:nvSpPr>
        <p:spPr>
          <a:xfrm>
            <a:off x="0" y="0"/>
            <a:ext cx="9144000" cy="1532999"/>
          </a:xfrm>
          <a:prstGeom prst="rect">
            <a:avLst/>
          </a:prstGeom>
          <a:solidFill>
            <a:srgbClr val="2388DB"/>
          </a:solidFill>
          <a:ln>
            <a:noFill/>
          </a:ln>
        </p:spPr>
        <p:txBody>
          <a:bodyPr lIns="91425" tIns="45700" rIns="91425" bIns="45700" anchor="ctr" anchorCtr="0">
            <a:noAutofit/>
          </a:bodyPr>
          <a:lstStyle/>
          <a:p>
            <a:endParaRPr/>
          </a:p>
        </p:txBody>
      </p:sp>
      <p:cxnSp>
        <p:nvCxnSpPr>
          <p:cNvPr id="25" name="Shape 25"/>
          <p:cNvCxnSpPr/>
          <p:nvPr/>
        </p:nvCxnSpPr>
        <p:spPr>
          <a:xfrm>
            <a:off x="0" y="1503833"/>
            <a:ext cx="9144000" cy="0"/>
          </a:xfrm>
          <a:prstGeom prst="straightConnector1">
            <a:avLst/>
          </a:prstGeom>
          <a:noFill/>
          <a:ln w="57150" cap="flat">
            <a:solidFill>
              <a:srgbClr val="000000">
                <a:alpha val="14901"/>
              </a:srgbClr>
            </a:solidFill>
            <a:prstDash val="solid"/>
            <a:round/>
            <a:headEnd type="none" w="med" len="med"/>
            <a:tailEnd type="none" w="med" len="med"/>
          </a:ln>
        </p:spPr>
      </p:cxnSp>
      <p:sp>
        <p:nvSpPr>
          <p:cNvPr id="26" name="Shape 26"/>
          <p:cNvSpPr txBox="1">
            <a:spLocks noGrp="1"/>
          </p:cNvSpPr>
          <p:nvPr>
            <p:ph type="title"/>
          </p:nvPr>
        </p:nvSpPr>
        <p:spPr>
          <a:xfrm>
            <a:off x="457200" y="274637"/>
            <a:ext cx="8229600" cy="1143000"/>
          </a:xfrm>
          <a:prstGeom prst="rect">
            <a:avLst/>
          </a:prstGeom>
          <a:noFill/>
          <a:ln>
            <a:noFill/>
          </a:ln>
        </p:spPr>
        <p:txBody>
          <a:bodyPr lIns="91425" tIns="91425" rIns="91425" bIns="91425" anchor="b" anchorCtr="0"/>
          <a:lstStyle>
            <a:lvl1pPr algn="l" rtl="0">
              <a:spcBef>
                <a:spcPts val="0"/>
              </a:spcBef>
              <a:buSzPct val="100000"/>
              <a:buFont typeface="Arial"/>
              <a:buNone/>
              <a:defRPr sz="3600" b="1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1pPr>
            <a:lvl2pPr algn="l" rtl="0">
              <a:spcBef>
                <a:spcPts val="0"/>
              </a:spcBef>
              <a:buSzPct val="100000"/>
              <a:buFont typeface="Arial"/>
              <a:buNone/>
              <a:defRPr sz="3600" b="1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2pPr>
            <a:lvl3pPr algn="l" rtl="0">
              <a:spcBef>
                <a:spcPts val="0"/>
              </a:spcBef>
              <a:buSzPct val="100000"/>
              <a:buFont typeface="Arial"/>
              <a:buNone/>
              <a:defRPr sz="3600" b="1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3pPr>
            <a:lvl4pPr algn="l" rtl="0">
              <a:spcBef>
                <a:spcPts val="0"/>
              </a:spcBef>
              <a:buSzPct val="100000"/>
              <a:buFont typeface="Arial"/>
              <a:buNone/>
              <a:defRPr sz="3600" b="1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4pPr>
            <a:lvl5pPr algn="l" rtl="0">
              <a:spcBef>
                <a:spcPts val="0"/>
              </a:spcBef>
              <a:buSzPct val="100000"/>
              <a:buFont typeface="Arial"/>
              <a:buNone/>
              <a:defRPr sz="3600" b="1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5pPr>
            <a:lvl6pPr algn="l" rtl="0">
              <a:spcBef>
                <a:spcPts val="0"/>
              </a:spcBef>
              <a:buSzPct val="100000"/>
              <a:buFont typeface="Arial"/>
              <a:buNone/>
              <a:defRPr sz="3600" b="1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6pPr>
            <a:lvl7pPr algn="l" rtl="0">
              <a:spcBef>
                <a:spcPts val="0"/>
              </a:spcBef>
              <a:buSzPct val="100000"/>
              <a:buFont typeface="Arial"/>
              <a:buNone/>
              <a:defRPr sz="3600" b="1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7pPr>
            <a:lvl8pPr algn="l" rtl="0">
              <a:spcBef>
                <a:spcPts val="0"/>
              </a:spcBef>
              <a:buSzPct val="100000"/>
              <a:buFont typeface="Arial"/>
              <a:buNone/>
              <a:defRPr sz="3600" b="1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8pPr>
            <a:lvl9pPr algn="l" rtl="0">
              <a:spcBef>
                <a:spcPts val="0"/>
              </a:spcBef>
              <a:buSzPct val="100000"/>
              <a:buFont typeface="Arial"/>
              <a:buNone/>
              <a:defRPr sz="3600" b="1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CAPTION_ONLY">
  <p:cSld name="CAPTION_ONLY">
    <p:spTree>
      <p:nvGrpSpPr>
        <p:cNvPr id="1" name="Shape 2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" name="Shape 28"/>
          <p:cNvSpPr txBox="1">
            <a:spLocks noGrp="1"/>
          </p:cNvSpPr>
          <p:nvPr>
            <p:ph type="body" idx="1"/>
          </p:nvPr>
        </p:nvSpPr>
        <p:spPr>
          <a:xfrm>
            <a:off x="457200" y="5875078"/>
            <a:ext cx="8229600" cy="692700"/>
          </a:xfrm>
          <a:prstGeom prst="rect">
            <a:avLst/>
          </a:prstGeom>
          <a:noFill/>
          <a:ln>
            <a:noFill/>
          </a:ln>
        </p:spPr>
        <p:txBody>
          <a:bodyPr lIns="91425" tIns="91425" rIns="91425" bIns="91425" anchor="t" anchorCtr="0"/>
          <a:lstStyle>
            <a:lvl1pPr marL="285750" indent="-2857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ct val="166666"/>
              <a:buFont typeface="Arial"/>
              <a:buChar char="•"/>
              <a:defRPr sz="1800" b="0">
                <a:solidFill>
                  <a:schemeClr val="dk2"/>
                </a:solidFill>
              </a:defRPr>
            </a:lvl1pPr>
            <a:lvl2pPr marL="285750" indent="-2857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ct val="100000"/>
              <a:buFont typeface="Courier New"/>
              <a:buChar char="o"/>
              <a:defRPr sz="1800" b="0">
                <a:solidFill>
                  <a:schemeClr val="dk2"/>
                </a:solidFill>
              </a:defRPr>
            </a:lvl2pPr>
            <a:lvl3pPr marL="285750" indent="-2857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ct val="100000"/>
              <a:buFont typeface="Wingdings"/>
              <a:buChar char="§"/>
              <a:defRPr sz="1800" b="0">
                <a:solidFill>
                  <a:schemeClr val="dk2"/>
                </a:solidFill>
              </a:defRPr>
            </a:lvl3pPr>
            <a:lvl4pPr marL="285750" indent="-2857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ct val="166666"/>
              <a:buFont typeface="Arial"/>
              <a:buChar char="•"/>
              <a:defRPr sz="1800" b="0">
                <a:solidFill>
                  <a:schemeClr val="dk2"/>
                </a:solidFill>
              </a:defRPr>
            </a:lvl4pPr>
            <a:lvl5pPr marL="285750" indent="-2857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ct val="100000"/>
              <a:buFont typeface="Courier New"/>
              <a:buChar char="o"/>
              <a:defRPr sz="1800" b="0">
                <a:solidFill>
                  <a:schemeClr val="dk2"/>
                </a:solidFill>
              </a:defRPr>
            </a:lvl5pPr>
            <a:lvl6pPr marL="285750" indent="-2857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ct val="100000"/>
              <a:buFont typeface="Wingdings"/>
              <a:buChar char="§"/>
              <a:defRPr sz="1800" b="0">
                <a:solidFill>
                  <a:schemeClr val="dk2"/>
                </a:solidFill>
              </a:defRPr>
            </a:lvl6pPr>
            <a:lvl7pPr marL="285750" indent="-2857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ct val="166666"/>
              <a:buFont typeface="Arial"/>
              <a:buChar char="•"/>
              <a:defRPr sz="1800" b="0">
                <a:solidFill>
                  <a:schemeClr val="dk2"/>
                </a:solidFill>
              </a:defRPr>
            </a:lvl7pPr>
            <a:lvl8pPr marL="285750" indent="-2857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ct val="100000"/>
              <a:buFont typeface="Courier New"/>
              <a:buChar char="o"/>
              <a:defRPr sz="1800" b="0">
                <a:solidFill>
                  <a:schemeClr val="dk2"/>
                </a:solidFill>
              </a:defRPr>
            </a:lvl8pPr>
            <a:lvl9pPr marL="285750" indent="-2857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ct val="100000"/>
              <a:buFont typeface="Wingdings"/>
              <a:buChar char="§"/>
              <a:defRPr sz="1800" b="0">
                <a:solidFill>
                  <a:schemeClr val="dk2"/>
                </a:solidFill>
              </a:defRPr>
            </a:lvl9pPr>
          </a:lstStyle>
          <a:p>
            <a:endParaRPr/>
          </a:p>
        </p:txBody>
      </p:sp>
      <p:sp>
        <p:nvSpPr>
          <p:cNvPr id="29" name="Shape 29"/>
          <p:cNvSpPr/>
          <p:nvPr/>
        </p:nvSpPr>
        <p:spPr>
          <a:xfrm>
            <a:off x="4274" y="0"/>
            <a:ext cx="9144000" cy="5875200"/>
          </a:xfrm>
          <a:prstGeom prst="rect">
            <a:avLst/>
          </a:prstGeom>
          <a:solidFill>
            <a:srgbClr val="2388DB"/>
          </a:solidFill>
          <a:ln>
            <a:noFill/>
          </a:ln>
        </p:spPr>
        <p:txBody>
          <a:bodyPr lIns="91425" tIns="45700" rIns="91425" bIns="45700" anchor="ctr" anchorCtr="0">
            <a:noAutofit/>
          </a:bodyPr>
          <a:lstStyle/>
          <a:p>
            <a:endParaRPr/>
          </a:p>
        </p:txBody>
      </p:sp>
      <p:cxnSp>
        <p:nvCxnSpPr>
          <p:cNvPr id="30" name="Shape 30"/>
          <p:cNvCxnSpPr/>
          <p:nvPr/>
        </p:nvCxnSpPr>
        <p:spPr>
          <a:xfrm>
            <a:off x="0" y="5845828"/>
            <a:ext cx="9144000" cy="0"/>
          </a:xfrm>
          <a:prstGeom prst="straightConnector1">
            <a:avLst/>
          </a:prstGeom>
          <a:noFill/>
          <a:ln w="57150" cap="flat">
            <a:solidFill>
              <a:srgbClr val="000000">
                <a:alpha val="14901"/>
              </a:srgbClr>
            </a:solidFill>
            <a:prstDash val="solid"/>
            <a:round/>
            <a:headEnd type="none" w="med" len="med"/>
            <a:tailEnd type="none" w="med" len="med"/>
          </a:ln>
        </p:spPr>
      </p:cxn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blank" type="blank">
  <p:cSld name="blank">
    <p:bg>
      <p:bgPr>
        <a:solidFill>
          <a:schemeClr val="dk2"/>
        </a:solidFill>
        <a:effectLst/>
      </p:bgPr>
    </p:bg>
    <p:spTree>
      <p:nvGrpSpPr>
        <p:cNvPr id="1" name="Shape 31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lt1"/>
        </a:solidFill>
        <a:effectLst/>
      </p:bgPr>
    </p:bg>
    <p:spTree>
      <p:nvGrpSpPr>
        <p:cNvPr id="1" name="Shape 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Shape 5"/>
          <p:cNvSpPr txBox="1">
            <a:spLocks noGrp="1"/>
          </p:cNvSpPr>
          <p:nvPr>
            <p:ph type="title"/>
          </p:nvPr>
        </p:nvSpPr>
        <p:spPr>
          <a:xfrm>
            <a:off x="457200" y="274637"/>
            <a:ext cx="8229600" cy="1143000"/>
          </a:xfrm>
          <a:prstGeom prst="rect">
            <a:avLst/>
          </a:prstGeom>
          <a:noFill/>
          <a:ln>
            <a:noFill/>
          </a:ln>
        </p:spPr>
        <p:txBody>
          <a:bodyPr lIns="91425" tIns="91425" rIns="91425" bIns="91425" anchor="b" anchorCtr="0"/>
          <a:lstStyle>
            <a:lvl1pPr marL="0" indent="228600" algn="l" rtl="0">
              <a:spcBef>
                <a:spcPts val="0"/>
              </a:spcBef>
              <a:buClr>
                <a:schemeClr val="lt1"/>
              </a:buClr>
              <a:buSzPct val="100000"/>
              <a:buFont typeface="Arial"/>
              <a:buNone/>
              <a:defRPr sz="3600" b="1" i="0" u="none" strike="noStrike" cap="none" baseline="0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0" indent="228600" algn="l" rtl="0">
              <a:spcBef>
                <a:spcPts val="0"/>
              </a:spcBef>
              <a:buClr>
                <a:schemeClr val="lt1"/>
              </a:buClr>
              <a:buSzPct val="100000"/>
              <a:buFont typeface="Arial"/>
              <a:buNone/>
              <a:defRPr sz="3600" b="1" i="0" u="none" strike="noStrike" cap="none" baseline="0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0" indent="228600" algn="l" rtl="0">
              <a:spcBef>
                <a:spcPts val="0"/>
              </a:spcBef>
              <a:buClr>
                <a:schemeClr val="lt1"/>
              </a:buClr>
              <a:buSzPct val="100000"/>
              <a:buFont typeface="Arial"/>
              <a:buNone/>
              <a:defRPr sz="3600" b="1" i="0" u="none" strike="noStrike" cap="none" baseline="0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0" indent="228600" algn="l" rtl="0">
              <a:spcBef>
                <a:spcPts val="0"/>
              </a:spcBef>
              <a:buClr>
                <a:schemeClr val="lt1"/>
              </a:buClr>
              <a:buSzPct val="100000"/>
              <a:buFont typeface="Arial"/>
              <a:buNone/>
              <a:defRPr sz="3600" b="1" i="0" u="none" strike="noStrike" cap="none" baseline="0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0" indent="228600" algn="l" rtl="0">
              <a:spcBef>
                <a:spcPts val="0"/>
              </a:spcBef>
              <a:buClr>
                <a:schemeClr val="lt1"/>
              </a:buClr>
              <a:buSzPct val="100000"/>
              <a:buFont typeface="Arial"/>
              <a:buNone/>
              <a:defRPr sz="3600" b="1" i="0" u="none" strike="noStrike" cap="none" baseline="0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0" indent="228600" algn="l" rtl="0">
              <a:spcBef>
                <a:spcPts val="0"/>
              </a:spcBef>
              <a:buClr>
                <a:schemeClr val="lt1"/>
              </a:buClr>
              <a:buSzPct val="100000"/>
              <a:buFont typeface="Arial"/>
              <a:buNone/>
              <a:defRPr sz="3600" b="1" i="0" u="none" strike="noStrike" cap="none" baseline="0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L="0" indent="228600" algn="l" rtl="0">
              <a:spcBef>
                <a:spcPts val="0"/>
              </a:spcBef>
              <a:buClr>
                <a:schemeClr val="lt1"/>
              </a:buClr>
              <a:buSzPct val="100000"/>
              <a:buFont typeface="Arial"/>
              <a:buNone/>
              <a:defRPr sz="3600" b="1" i="0" u="none" strike="noStrike" cap="none" baseline="0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L="0" indent="228600" algn="l" rtl="0">
              <a:spcBef>
                <a:spcPts val="0"/>
              </a:spcBef>
              <a:buClr>
                <a:schemeClr val="lt1"/>
              </a:buClr>
              <a:buSzPct val="100000"/>
              <a:buFont typeface="Arial"/>
              <a:buNone/>
              <a:defRPr sz="3600" b="1" i="0" u="none" strike="noStrike" cap="none" baseline="0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L="0" indent="228600" algn="l" rtl="0">
              <a:spcBef>
                <a:spcPts val="0"/>
              </a:spcBef>
              <a:buClr>
                <a:schemeClr val="lt1"/>
              </a:buClr>
              <a:buSzPct val="100000"/>
              <a:buFont typeface="Arial"/>
              <a:buNone/>
              <a:defRPr sz="3600" b="1" i="0" u="none" strike="noStrike" cap="none" baseline="0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endParaRPr/>
          </a:p>
        </p:txBody>
      </p:sp>
      <p:sp>
        <p:nvSpPr>
          <p:cNvPr id="6" name="Shape 6"/>
          <p:cNvSpPr txBox="1">
            <a:spLocks noGrp="1"/>
          </p:cNvSpPr>
          <p:nvPr>
            <p:ph type="body" idx="1"/>
          </p:nvPr>
        </p:nvSpPr>
        <p:spPr>
          <a:xfrm>
            <a:off x="457200" y="1600200"/>
            <a:ext cx="8229600" cy="4967700"/>
          </a:xfrm>
          <a:prstGeom prst="rect">
            <a:avLst/>
          </a:prstGeom>
          <a:noFill/>
          <a:ln>
            <a:noFill/>
          </a:ln>
        </p:spPr>
        <p:txBody>
          <a:bodyPr lIns="91425" tIns="91425" rIns="91425" bIns="91425" anchor="t" anchorCtr="0"/>
          <a:lstStyle>
            <a:lvl1pPr marL="342900" indent="-342900" algn="l" rtl="0">
              <a:spcBef>
                <a:spcPts val="600"/>
              </a:spcBef>
              <a:buClr>
                <a:schemeClr val="dk1"/>
              </a:buClr>
              <a:buSzPct val="166666"/>
              <a:buFont typeface="Arial"/>
              <a:buChar char="•"/>
              <a:defRPr sz="3000" b="0" i="0" u="none" strike="noStrike" cap="none" baseline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742950" indent="-285750" algn="l" rtl="0">
              <a:spcBef>
                <a:spcPts val="480"/>
              </a:spcBef>
              <a:buClr>
                <a:schemeClr val="dk1"/>
              </a:buClr>
              <a:buSzPct val="100000"/>
              <a:buFont typeface="Courier New"/>
              <a:buChar char="o"/>
              <a:defRPr sz="2400" b="0" i="0" u="none" strike="noStrike" cap="none" baseline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1143000" indent="-228600" algn="l" rtl="0">
              <a:spcBef>
                <a:spcPts val="480"/>
              </a:spcBef>
              <a:buClr>
                <a:schemeClr val="dk1"/>
              </a:buClr>
              <a:buSzPct val="100000"/>
              <a:buFont typeface="Wingdings"/>
              <a:buChar char="§"/>
              <a:defRPr sz="2400" b="0" i="0" u="none" strike="noStrike" cap="none" baseline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1600200" indent="-228600" algn="l" rtl="0">
              <a:spcBef>
                <a:spcPts val="360"/>
              </a:spcBef>
              <a:buClr>
                <a:schemeClr val="dk1"/>
              </a:buClr>
              <a:buSzPct val="166666"/>
              <a:buFont typeface="Arial"/>
              <a:buChar char="•"/>
              <a:defRPr sz="1800" b="0" i="0" u="none" strike="noStrike" cap="none" baseline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2057400" indent="-228600" algn="l" rtl="0">
              <a:spcBef>
                <a:spcPts val="360"/>
              </a:spcBef>
              <a:buClr>
                <a:schemeClr val="dk1"/>
              </a:buClr>
              <a:buSzPct val="100000"/>
              <a:buFont typeface="Courier New"/>
              <a:buChar char="o"/>
              <a:defRPr sz="1800" b="0" i="0" u="none" strike="noStrike" cap="none" baseline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2514600" indent="-228600" algn="l" rtl="0">
              <a:spcBef>
                <a:spcPts val="360"/>
              </a:spcBef>
              <a:buClr>
                <a:schemeClr val="dk1"/>
              </a:buClr>
              <a:buSzPct val="100000"/>
              <a:buFont typeface="Wingdings"/>
              <a:buChar char="§"/>
              <a:defRPr sz="1800" b="0" i="0" u="none" strike="noStrike" cap="none" baseline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L="2971800" indent="-228600" algn="l" rtl="0">
              <a:spcBef>
                <a:spcPts val="360"/>
              </a:spcBef>
              <a:buClr>
                <a:schemeClr val="dk1"/>
              </a:buClr>
              <a:buSzPct val="166666"/>
              <a:buFont typeface="Arial"/>
              <a:buChar char="•"/>
              <a:defRPr sz="1800" b="0" i="0" u="none" strike="noStrike" cap="none" baseline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L="3429000" indent="-228600" algn="l" rtl="0">
              <a:spcBef>
                <a:spcPts val="360"/>
              </a:spcBef>
              <a:buClr>
                <a:schemeClr val="dk1"/>
              </a:buClr>
              <a:buSzPct val="100000"/>
              <a:buFont typeface="Courier New"/>
              <a:buChar char="o"/>
              <a:defRPr sz="1800" b="0" i="0" u="none" strike="noStrike" cap="none" baseline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L="3886200" indent="-228600" algn="l" rtl="0">
              <a:spcBef>
                <a:spcPts val="360"/>
              </a:spcBef>
              <a:buClr>
                <a:schemeClr val="dk1"/>
              </a:buClr>
              <a:buSzPct val="100000"/>
              <a:buFont typeface="Wingdings"/>
              <a:buChar char="§"/>
              <a:defRPr sz="1800" b="0" i="0" u="none" strike="noStrike" cap="none" baseline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endParaRPr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sldLayoutIdLst>
    <p:sldLayoutId id="2147483648" r:id="rId1"/>
    <p:sldLayoutId id="2147483649" r:id="rId2"/>
    <p:sldLayoutId id="2147483650" r:id="rId3"/>
    <p:sldLayoutId id="2147483651" r:id="rId4"/>
    <p:sldLayoutId id="2147483652" r:id="rId5"/>
    <p:sldLayoutId id="2147483653" r:id="rId6"/>
  </p:sldLayoutIdLst>
  <p:txStyles>
    <p:titleStyle>
      <a:defPPr marR="0" algn="l" rtl="0">
        <a:lnSpc>
          <a:spcPct val="100000"/>
        </a:lnSpc>
        <a:spcBef>
          <a:spcPts val="0"/>
        </a:spcBef>
        <a:spcAft>
          <a:spcPts val="0"/>
        </a:spcAft>
      </a:defPPr>
      <a:lvl1pPr marR="0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 baseline="0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 baseline="0">
          <a:solidFill>
            <a:srgbClr val="000000"/>
          </a:solidFill>
          <a:latin typeface="Arial"/>
          <a:ea typeface="Arial"/>
          <a:cs typeface="Arial"/>
          <a:sym typeface="Arial"/>
        </a:defRPr>
      </a:lvl2pPr>
    </p:titleStyle>
    <p:bodyStyle>
      <a:defPPr marR="0" algn="l" rtl="0">
        <a:lnSpc>
          <a:spcPct val="100000"/>
        </a:lnSpc>
        <a:spcBef>
          <a:spcPts val="0"/>
        </a:spcBef>
        <a:spcAft>
          <a:spcPts val="0"/>
        </a:spcAft>
      </a:defPPr>
      <a:lvl1pPr marR="0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 baseline="0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 baseline="0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 baseline="0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 baseline="0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 baseline="0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 baseline="0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 baseline="0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 baseline="0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 baseline="0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marR="0" algn="l" rtl="0">
        <a:lnSpc>
          <a:spcPct val="100000"/>
        </a:lnSpc>
        <a:spcBef>
          <a:spcPts val="0"/>
        </a:spcBef>
        <a:spcAft>
          <a:spcPts val="0"/>
        </a:spcAft>
      </a:defPPr>
      <a:lvl1pPr marR="0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 baseline="0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 baseline="0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 baseline="0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 baseline="0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 baseline="0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 baseline="0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 baseline="0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 baseline="0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 baseline="0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Dokument_aplikace_Microsoft_Office_Word1.docx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1.v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0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Objekt 3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xmlns="" val="155896990"/>
              </p:ext>
            </p:extLst>
          </p:nvPr>
        </p:nvGraphicFramePr>
        <p:xfrm>
          <a:off x="3059832" y="332656"/>
          <a:ext cx="4221328" cy="6264696"/>
        </p:xfrm>
        <a:graphic>
          <a:graphicData uri="http://schemas.openxmlformats.org/presentationml/2006/ole">
            <p:oleObj spid="_x0000_s1026" name="Dokument" r:id="rId3" imgW="5889940" imgH="8742121" progId="Word.Document.12">
              <p:embed/>
            </p:oleObj>
          </a:graphicData>
        </a:graphic>
      </p:graphicFrame>
    </p:spTree>
    <p:extLst>
      <p:ext uri="{BB962C8B-B14F-4D97-AF65-F5344CB8AC3E}">
        <p14:creationId xmlns:p14="http://schemas.microsoft.com/office/powerpoint/2010/main" xmlns="" val="3819701526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3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" name="Shape 33"/>
          <p:cNvSpPr txBox="1">
            <a:spLocks noGrp="1"/>
          </p:cNvSpPr>
          <p:nvPr>
            <p:ph type="ctrTitle"/>
          </p:nvPr>
        </p:nvSpPr>
        <p:spPr>
          <a:xfrm>
            <a:off x="685800" y="2490375"/>
            <a:ext cx="7772400" cy="2198400"/>
          </a:xfrm>
          <a:prstGeom prst="rect">
            <a:avLst/>
          </a:prstGeom>
        </p:spPr>
        <p:txBody>
          <a:bodyPr lIns="91425" tIns="91425" rIns="91425" bIns="91425" anchor="b" anchorCtr="0">
            <a:noAutofit/>
          </a:bodyPr>
          <a:lstStyle/>
          <a:p>
            <a:pPr lvl="0" rtl="0">
              <a:buNone/>
            </a:pPr>
            <a:r>
              <a:rPr lang="cs" sz="7200" u="sng">
                <a:solidFill>
                  <a:srgbClr val="FFFFFF"/>
                </a:solidFill>
              </a:rPr>
              <a:t>SP3 - ARCHICAD</a:t>
            </a:r>
          </a:p>
          <a:p>
            <a:pPr>
              <a:buNone/>
            </a:pPr>
            <a:r>
              <a:rPr lang="cs" sz="4800">
                <a:solidFill>
                  <a:srgbClr val="000000"/>
                </a:solidFill>
              </a:rPr>
              <a:t>PRVKY 3D </a:t>
            </a:r>
            <a:r>
              <a:rPr lang="cs" sz="3000">
                <a:solidFill>
                  <a:srgbClr val="000000"/>
                </a:solidFill>
              </a:rPr>
              <a:t>- NL OBJEKT</a:t>
            </a:r>
          </a:p>
        </p:txBody>
      </p:sp>
      <p:sp>
        <p:nvSpPr>
          <p:cNvPr id="34" name="Shape 34"/>
          <p:cNvSpPr txBox="1">
            <a:spLocks noGrp="1"/>
          </p:cNvSpPr>
          <p:nvPr>
            <p:ph type="subTitle" idx="1"/>
          </p:nvPr>
        </p:nvSpPr>
        <p:spPr>
          <a:xfrm>
            <a:off x="685800" y="4836035"/>
            <a:ext cx="7772400" cy="1032599"/>
          </a:xfrm>
          <a:prstGeom prst="rect">
            <a:avLst/>
          </a:prstGeom>
        </p:spPr>
        <p:txBody>
          <a:bodyPr lIns="91425" tIns="91425" rIns="91425" bIns="91425" anchor="t" anchorCtr="0">
            <a:noAutofit/>
          </a:bodyPr>
          <a:lstStyle/>
          <a:p>
            <a:pPr>
              <a:buNone/>
            </a:pPr>
            <a:r>
              <a:rPr lang="cs"/>
              <a:t>ing. arch. Vladimíra Jínová</a:t>
            </a:r>
          </a:p>
        </p:txBody>
      </p:sp>
    </p:spTree>
  </p:cSld>
  <p:clrMapOvr>
    <a:masterClrMapping/>
  </p:clrMapOvr>
  <p:transition spd="slow">
    <p:cut/>
  </p:transition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3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" name="Shape 39"/>
          <p:cNvSpPr txBox="1">
            <a:spLocks noGrp="1"/>
          </p:cNvSpPr>
          <p:nvPr>
            <p:ph type="title"/>
          </p:nvPr>
        </p:nvSpPr>
        <p:spPr>
          <a:xfrm>
            <a:off x="393146" y="679931"/>
            <a:ext cx="8357700" cy="588299"/>
          </a:xfrm>
          <a:prstGeom prst="rect">
            <a:avLst/>
          </a:prstGeom>
        </p:spPr>
        <p:txBody>
          <a:bodyPr lIns="91425" tIns="91425" rIns="91425" bIns="91425" anchor="b" anchorCtr="0">
            <a:noAutofit/>
          </a:bodyPr>
          <a:lstStyle/>
          <a:p>
            <a:pPr lvl="0" rtl="0">
              <a:buNone/>
            </a:pPr>
            <a:r>
              <a:rPr lang="cs" sz="3000"/>
              <a:t>OBJEKTY - každá verze Archicadu má vlastní řazení a obměny - pro A16:</a:t>
            </a:r>
          </a:p>
        </p:txBody>
      </p:sp>
      <p:sp>
        <p:nvSpPr>
          <p:cNvPr id="40" name="Shape 40"/>
          <p:cNvSpPr txBox="1"/>
          <p:nvPr/>
        </p:nvSpPr>
        <p:spPr>
          <a:xfrm>
            <a:off x="6607725" y="4016325"/>
            <a:ext cx="3657600" cy="457200"/>
          </a:xfrm>
          <a:prstGeom prst="rect">
            <a:avLst/>
          </a:prstGeom>
          <a:noFill/>
        </p:spPr>
        <p:txBody>
          <a:bodyPr lIns="91425" tIns="91425" rIns="91425" bIns="91425" anchor="t" anchorCtr="0">
            <a:noAutofit/>
          </a:bodyPr>
          <a:lstStyle/>
          <a:p>
            <a:endParaRPr/>
          </a:p>
        </p:txBody>
      </p:sp>
      <p:sp>
        <p:nvSpPr>
          <p:cNvPr id="41" name="Shape 41"/>
          <p:cNvSpPr txBox="1"/>
          <p:nvPr/>
        </p:nvSpPr>
        <p:spPr>
          <a:xfrm>
            <a:off x="243900" y="5061525"/>
            <a:ext cx="9704999" cy="1577099"/>
          </a:xfrm>
          <a:prstGeom prst="rect">
            <a:avLst/>
          </a:prstGeom>
          <a:noFill/>
        </p:spPr>
        <p:txBody>
          <a:bodyPr lIns="91425" tIns="91425" rIns="91425" bIns="91425" anchor="t" anchorCtr="0">
            <a:noAutofit/>
          </a:bodyPr>
          <a:lstStyle/>
          <a:p>
            <a:endParaRPr/>
          </a:p>
        </p:txBody>
      </p:sp>
      <p:sp>
        <p:nvSpPr>
          <p:cNvPr id="42" name="Shape 42"/>
          <p:cNvSpPr/>
          <p:nvPr/>
        </p:nvSpPr>
        <p:spPr>
          <a:xfrm>
            <a:off x="5513809" y="1328874"/>
            <a:ext cx="3436040" cy="4946850"/>
          </a:xfrm>
          <a:prstGeom prst="rect">
            <a:avLst/>
          </a:prstGeom>
          <a:blipFill>
            <a:blip r:embed="rId3"/>
            <a:stretch>
              <a:fillRect/>
            </a:stretch>
          </a:blipFill>
        </p:spPr>
      </p:sp>
      <p:sp>
        <p:nvSpPr>
          <p:cNvPr id="43" name="Shape 43"/>
          <p:cNvSpPr txBox="1"/>
          <p:nvPr/>
        </p:nvSpPr>
        <p:spPr>
          <a:xfrm>
            <a:off x="77942" y="1445926"/>
            <a:ext cx="5438699" cy="649199"/>
          </a:xfrm>
          <a:prstGeom prst="rect">
            <a:avLst/>
          </a:prstGeom>
          <a:noFill/>
        </p:spPr>
        <p:txBody>
          <a:bodyPr lIns="91425" tIns="91425" rIns="91425" bIns="91425" anchor="t" anchorCtr="0">
            <a:noAutofit/>
          </a:bodyPr>
          <a:lstStyle/>
          <a:p>
            <a:pPr marL="457200" lvl="0" indent="-342900" rtl="0">
              <a:buClr>
                <a:srgbClr val="000000"/>
              </a:buClr>
              <a:buSzPct val="166666"/>
              <a:buFont typeface="Arial"/>
              <a:buChar char="•"/>
            </a:pPr>
            <a:r>
              <a:rPr lang="cs" sz="1800" b="1"/>
              <a:t>VESTAVĚNÉ 3D ARCHICADOVÉ KNIHOVNÍ PRVKY:</a:t>
            </a:r>
          </a:p>
          <a:p>
            <a:pPr marL="457200" lvl="0" indent="-342900" rtl="0">
              <a:buClr>
                <a:srgbClr val="000000"/>
              </a:buClr>
              <a:buSzPct val="166666"/>
              <a:buFont typeface="Arial"/>
              <a:buChar char="•"/>
            </a:pPr>
            <a:r>
              <a:rPr lang="cs" sz="1800"/>
              <a:t>NÁBYTEK</a:t>
            </a:r>
          </a:p>
          <a:p>
            <a:pPr marL="457200" lvl="0" indent="-342900" rtl="0">
              <a:buClr>
                <a:srgbClr val="000000"/>
              </a:buClr>
              <a:buSzPct val="166666"/>
              <a:buFont typeface="Arial"/>
              <a:buChar char="•"/>
            </a:pPr>
            <a:r>
              <a:rPr lang="cs" sz="1800"/>
              <a:t>OKNA</a:t>
            </a:r>
          </a:p>
          <a:p>
            <a:pPr marL="457200" lvl="0" indent="-342900" rtl="0">
              <a:buClr>
                <a:srgbClr val="000000"/>
              </a:buClr>
              <a:buSzPct val="166666"/>
              <a:buFont typeface="Arial"/>
              <a:buChar char="•"/>
            </a:pPr>
            <a:r>
              <a:rPr lang="cs" sz="1800"/>
              <a:t>KONSTRUKCE: BETONOVÉ KONSTRUKCE</a:t>
            </a:r>
          </a:p>
          <a:p>
            <a:pPr marL="457200" lvl="0" indent="-342900" rtl="0">
              <a:buClr>
                <a:srgbClr val="000000"/>
              </a:buClr>
              <a:buSzPct val="166666"/>
              <a:buFont typeface="Arial"/>
              <a:buChar char="•"/>
            </a:pPr>
            <a:r>
              <a:rPr lang="cs" sz="1800"/>
              <a:t>                        DŘEVĚNÉ VAZNÍKY</a:t>
            </a:r>
          </a:p>
          <a:p>
            <a:pPr marL="457200" lvl="0" indent="-342900" rtl="0">
              <a:buClr>
                <a:srgbClr val="000000"/>
              </a:buClr>
              <a:buSzPct val="166666"/>
              <a:buFont typeface="Arial"/>
              <a:buChar char="•"/>
            </a:pPr>
            <a:r>
              <a:rPr lang="cs" sz="1800"/>
              <a:t>                        KLENBY</a:t>
            </a:r>
          </a:p>
          <a:p>
            <a:pPr marL="457200" lvl="0" indent="-342900" rtl="0">
              <a:buClr>
                <a:srgbClr val="000000"/>
              </a:buClr>
              <a:buSzPct val="166666"/>
              <a:buFont typeface="Arial"/>
              <a:buChar char="•"/>
            </a:pPr>
            <a:r>
              <a:rPr lang="cs" sz="1800"/>
              <a:t>                        KONSTRUKČNÍ PRVKY</a:t>
            </a:r>
          </a:p>
          <a:p>
            <a:pPr marL="457200" lvl="0" indent="-342900" rtl="0">
              <a:buClr>
                <a:srgbClr val="000000"/>
              </a:buClr>
              <a:buSzPct val="166666"/>
              <a:buFont typeface="Arial"/>
              <a:buChar char="•"/>
            </a:pPr>
            <a:r>
              <a:rPr lang="cs" sz="1800"/>
              <a:t>                        OCELOVÉ KONSTRUKCE</a:t>
            </a:r>
          </a:p>
          <a:p>
            <a:pPr marL="457200" lvl="0" indent="-342900" rtl="0">
              <a:buClr>
                <a:srgbClr val="000000"/>
              </a:buClr>
              <a:buSzPct val="166666"/>
              <a:buFont typeface="Arial"/>
              <a:buChar char="•"/>
            </a:pPr>
            <a:r>
              <a:rPr lang="cs" sz="1800"/>
              <a:t>                        PLOTY A ZÁBRADLÍ</a:t>
            </a:r>
          </a:p>
          <a:p>
            <a:pPr marL="457200" lvl="0" indent="-342900" rtl="0">
              <a:buClr>
                <a:srgbClr val="000000"/>
              </a:buClr>
              <a:buSzPct val="166666"/>
              <a:buFont typeface="Arial"/>
              <a:buChar char="•"/>
            </a:pPr>
            <a:r>
              <a:rPr lang="cs" sz="1800"/>
              <a:t>                        ŘÍMSY</a:t>
            </a:r>
          </a:p>
          <a:p>
            <a:pPr marL="457200" lvl="0" indent="-342900" rtl="0">
              <a:buClr>
                <a:srgbClr val="000000"/>
              </a:buClr>
              <a:buSzPct val="166666"/>
              <a:buFont typeface="Arial"/>
              <a:buChar char="•"/>
            </a:pPr>
            <a:r>
              <a:rPr lang="cs" sz="1800"/>
              <a:t>                        SPECIELNÍ STĚNOVÉ PRVKY</a:t>
            </a:r>
          </a:p>
          <a:p>
            <a:pPr marL="457200" lvl="0" indent="-342900" rtl="0">
              <a:buClr>
                <a:srgbClr val="000000"/>
              </a:buClr>
              <a:buSzPct val="166666"/>
              <a:buFont typeface="Arial"/>
              <a:buChar char="•"/>
            </a:pPr>
            <a:r>
              <a:rPr lang="cs" sz="1800"/>
              <a:t>                        STŘEŠNÍ KONSTRUKCE</a:t>
            </a:r>
          </a:p>
          <a:p>
            <a:pPr marL="457200" lvl="0" indent="-342900" rtl="0">
              <a:buClr>
                <a:srgbClr val="000000"/>
              </a:buClr>
              <a:buSzPct val="166666"/>
              <a:buFont typeface="Arial"/>
              <a:buChar char="•"/>
            </a:pPr>
            <a:r>
              <a:rPr lang="cs" sz="1800"/>
              <a:t>                        VLNITÝ PLECH</a:t>
            </a:r>
          </a:p>
          <a:p>
            <a:pPr marL="457200" lvl="0" indent="-342900" rtl="0">
              <a:buClr>
                <a:srgbClr val="000000"/>
              </a:buClr>
              <a:buSzPct val="166666"/>
              <a:buFont typeface="Arial"/>
              <a:buChar char="•"/>
            </a:pPr>
            <a:r>
              <a:rPr lang="cs" sz="1800"/>
              <a:t>SPECIELNÍ KONSTRUKCE - např. KRBY, KAMNA, KOMÍNY,....</a:t>
            </a:r>
          </a:p>
          <a:p>
            <a:pPr marL="457200" lvl="0" indent="-342900" rtl="0">
              <a:buClr>
                <a:srgbClr val="000000"/>
              </a:buClr>
              <a:buSzPct val="166666"/>
              <a:buFont typeface="Arial"/>
              <a:buChar char="•"/>
            </a:pPr>
            <a:r>
              <a:rPr lang="cs" sz="1800"/>
              <a:t>TECHNICKÉ ZAŘÍZENÍ BUDOV</a:t>
            </a:r>
          </a:p>
          <a:p>
            <a:pPr marL="457200" lvl="0" indent="-342900" rtl="0">
              <a:buClr>
                <a:srgbClr val="000000"/>
              </a:buClr>
              <a:buSzPct val="166666"/>
              <a:buFont typeface="Arial"/>
              <a:buChar char="•"/>
            </a:pPr>
            <a:r>
              <a:rPr lang="cs" sz="1800"/>
              <a:t>2D PRVKY</a:t>
            </a:r>
          </a:p>
          <a:p>
            <a:pPr marL="457200" lvl="0" indent="-342900" rtl="0">
              <a:buClr>
                <a:srgbClr val="000000"/>
              </a:buClr>
              <a:buSzPct val="166666"/>
              <a:buFont typeface="Arial"/>
              <a:buChar char="•"/>
            </a:pPr>
            <a:r>
              <a:rPr lang="cs" sz="1800"/>
              <a:t>VIZUALIZACE</a:t>
            </a:r>
          </a:p>
        </p:txBody>
      </p:sp>
    </p:spTree>
  </p:cSld>
  <p:clrMapOvr>
    <a:masterClrMapping/>
  </p:clrMapOvr>
  <p:transition spd="slow">
    <p:cut/>
  </p:transition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4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" name="Shape 48"/>
          <p:cNvSpPr txBox="1">
            <a:spLocks noGrp="1"/>
          </p:cNvSpPr>
          <p:nvPr>
            <p:ph type="title"/>
          </p:nvPr>
        </p:nvSpPr>
        <p:spPr>
          <a:xfrm>
            <a:off x="457200" y="274637"/>
            <a:ext cx="8229600" cy="1143000"/>
          </a:xfrm>
          <a:prstGeom prst="rect">
            <a:avLst/>
          </a:prstGeom>
        </p:spPr>
        <p:txBody>
          <a:bodyPr lIns="91425" tIns="91425" rIns="91425" bIns="91425" anchor="b" anchorCtr="0">
            <a:noAutofit/>
          </a:bodyPr>
          <a:lstStyle/>
          <a:p>
            <a:pPr lvl="0" rtl="0">
              <a:buNone/>
            </a:pPr>
            <a:r>
              <a:rPr lang="cs"/>
              <a:t>Pro každý objekt možno použít vlastní varianty nastavení:</a:t>
            </a:r>
          </a:p>
        </p:txBody>
      </p:sp>
      <p:sp>
        <p:nvSpPr>
          <p:cNvPr id="49" name="Shape 49"/>
          <p:cNvSpPr txBox="1">
            <a:spLocks noGrp="1"/>
          </p:cNvSpPr>
          <p:nvPr>
            <p:ph type="body" idx="1"/>
          </p:nvPr>
        </p:nvSpPr>
        <p:spPr>
          <a:xfrm>
            <a:off x="361200" y="1365550"/>
            <a:ext cx="8229600" cy="4967700"/>
          </a:xfrm>
          <a:prstGeom prst="rect">
            <a:avLst/>
          </a:prstGeom>
        </p:spPr>
        <p:txBody>
          <a:bodyPr lIns="91425" tIns="91425" rIns="91425" bIns="91425" anchor="t" anchorCtr="0">
            <a:noAutofit/>
          </a:bodyPr>
          <a:lstStyle/>
          <a:p>
            <a:pPr lvl="0" rtl="0">
              <a:buNone/>
            </a:pPr>
            <a:r>
              <a:rPr lang="cs" sz="2400"/>
              <a:t>Vzhled - typ, velikost, barvy, doplňky,.....</a:t>
            </a:r>
          </a:p>
          <a:p>
            <a:pPr lvl="0" rtl="0">
              <a:buNone/>
            </a:pPr>
            <a:r>
              <a:rPr lang="cs" sz="2400">
                <a:solidFill>
                  <a:srgbClr val="FF0000"/>
                </a:solidFill>
              </a:rPr>
              <a:t>VYZKOUŠEJTE vložit do půdorysu ZAŘIZOVACÍ PŘEDMĚTY INTERIÉRU:</a:t>
            </a:r>
          </a:p>
          <a:p>
            <a:endParaRPr lang="cs" sz="2400">
              <a:solidFill>
                <a:srgbClr val="FF0000"/>
              </a:solidFill>
            </a:endParaRPr>
          </a:p>
        </p:txBody>
      </p:sp>
      <p:sp>
        <p:nvSpPr>
          <p:cNvPr id="50" name="Shape 50"/>
          <p:cNvSpPr/>
          <p:nvPr/>
        </p:nvSpPr>
        <p:spPr>
          <a:xfrm>
            <a:off x="3085436" y="2622048"/>
            <a:ext cx="5803039" cy="4286676"/>
          </a:xfrm>
          <a:prstGeom prst="rect">
            <a:avLst/>
          </a:prstGeom>
          <a:blipFill>
            <a:blip r:embed="rId3"/>
            <a:stretch>
              <a:fillRect/>
            </a:stretch>
          </a:blipFill>
        </p:spPr>
      </p:sp>
    </p:spTree>
  </p:cSld>
  <p:clrMapOvr>
    <a:masterClrMapping/>
  </p:clrMapOvr>
  <p:transition spd="slow">
    <p:cut/>
  </p:transition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5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" name="Shape 55"/>
          <p:cNvSpPr txBox="1">
            <a:spLocks noGrp="1"/>
          </p:cNvSpPr>
          <p:nvPr>
            <p:ph type="title"/>
          </p:nvPr>
        </p:nvSpPr>
        <p:spPr>
          <a:xfrm>
            <a:off x="457200" y="274637"/>
            <a:ext cx="8229600" cy="1143000"/>
          </a:xfrm>
          <a:prstGeom prst="rect">
            <a:avLst/>
          </a:prstGeom>
        </p:spPr>
        <p:txBody>
          <a:bodyPr lIns="91425" tIns="91425" rIns="91425" bIns="91425" anchor="b" anchorCtr="0">
            <a:noAutofit/>
          </a:bodyPr>
          <a:lstStyle/>
          <a:p>
            <a:pPr>
              <a:buNone/>
            </a:pPr>
            <a:r>
              <a:rPr lang="cs"/>
              <a:t>PERSPEKTIVNÍ ZOBRAZENÍ INTERIÉRU - 3D</a:t>
            </a:r>
          </a:p>
        </p:txBody>
      </p:sp>
      <p:sp>
        <p:nvSpPr>
          <p:cNvPr id="56" name="Shape 56"/>
          <p:cNvSpPr txBox="1">
            <a:spLocks noGrp="1"/>
          </p:cNvSpPr>
          <p:nvPr>
            <p:ph type="body" idx="1"/>
          </p:nvPr>
        </p:nvSpPr>
        <p:spPr>
          <a:xfrm>
            <a:off x="457200" y="1600200"/>
            <a:ext cx="8229600" cy="4967700"/>
          </a:xfrm>
          <a:prstGeom prst="rect">
            <a:avLst/>
          </a:prstGeom>
        </p:spPr>
        <p:txBody>
          <a:bodyPr lIns="91425" tIns="91425" rIns="91425" bIns="91425" anchor="t" anchorCtr="0">
            <a:noAutofit/>
          </a:bodyPr>
          <a:lstStyle/>
          <a:p>
            <a:endParaRPr/>
          </a:p>
        </p:txBody>
      </p:sp>
      <p:sp>
        <p:nvSpPr>
          <p:cNvPr id="57" name="Shape 57"/>
          <p:cNvSpPr/>
          <p:nvPr/>
        </p:nvSpPr>
        <p:spPr>
          <a:xfrm>
            <a:off x="202625" y="1554397"/>
            <a:ext cx="8646165" cy="4436540"/>
          </a:xfrm>
          <a:prstGeom prst="rect">
            <a:avLst/>
          </a:prstGeom>
          <a:blipFill>
            <a:blip r:embed="rId3"/>
            <a:stretch>
              <a:fillRect/>
            </a:stretch>
          </a:blipFill>
        </p:spPr>
      </p:sp>
    </p:spTree>
  </p:cSld>
  <p:clrMapOvr>
    <a:masterClrMapping/>
  </p:clrMapOvr>
  <p:transition spd="slow">
    <p:cut/>
  </p:transition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6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2" name="Shape 62"/>
          <p:cNvSpPr txBox="1">
            <a:spLocks noGrp="1"/>
          </p:cNvSpPr>
          <p:nvPr>
            <p:ph type="title"/>
          </p:nvPr>
        </p:nvSpPr>
        <p:spPr>
          <a:xfrm>
            <a:off x="457200" y="274637"/>
            <a:ext cx="8229600" cy="1143000"/>
          </a:xfrm>
          <a:prstGeom prst="rect">
            <a:avLst/>
          </a:prstGeom>
        </p:spPr>
        <p:txBody>
          <a:bodyPr lIns="91425" tIns="91425" rIns="91425" bIns="91425" anchor="b" anchorCtr="0">
            <a:noAutofit/>
          </a:bodyPr>
          <a:lstStyle/>
          <a:p>
            <a:pPr>
              <a:buNone/>
            </a:pPr>
            <a:r>
              <a:rPr lang="cs" sz="3000" dirty="0"/>
              <a:t>DALŠÍ OBJEKTY MOŽNO STÁHNOUT </a:t>
            </a:r>
            <a:r>
              <a:rPr lang="cs" sz="3000" dirty="0" smtClean="0"/>
              <a:t>                  Z </a:t>
            </a:r>
            <a:r>
              <a:rPr lang="cs" sz="3000" dirty="0"/>
              <a:t>INTERNETU - ze stránek výrobců:</a:t>
            </a:r>
          </a:p>
        </p:txBody>
      </p:sp>
      <p:sp>
        <p:nvSpPr>
          <p:cNvPr id="63" name="Shape 63"/>
          <p:cNvSpPr txBox="1">
            <a:spLocks noGrp="1"/>
          </p:cNvSpPr>
          <p:nvPr>
            <p:ph type="body" idx="1"/>
          </p:nvPr>
        </p:nvSpPr>
        <p:spPr>
          <a:xfrm>
            <a:off x="286550" y="1610875"/>
            <a:ext cx="8666999" cy="4967700"/>
          </a:xfrm>
          <a:prstGeom prst="rect">
            <a:avLst/>
          </a:prstGeom>
        </p:spPr>
        <p:txBody>
          <a:bodyPr lIns="91425" tIns="91425" rIns="91425" bIns="91425" anchor="t" anchorCtr="0">
            <a:noAutofit/>
          </a:bodyPr>
          <a:lstStyle/>
          <a:p>
            <a:pPr lvl="0" rtl="0">
              <a:buNone/>
            </a:pPr>
            <a:r>
              <a:rPr lang="cs" sz="2400"/>
              <a:t>např.:</a:t>
            </a:r>
          </a:p>
          <a:p>
            <a:pPr marL="457200" lvl="0" indent="-381000" rtl="0">
              <a:buClr>
                <a:schemeClr val="dk1"/>
              </a:buClr>
              <a:buSzPct val="166666"/>
              <a:buFont typeface="Arial"/>
              <a:buChar char="•"/>
            </a:pPr>
            <a:r>
              <a:rPr lang="cs" sz="2400"/>
              <a:t>cihelné materiály POROTHERM:</a:t>
            </a:r>
          </a:p>
          <a:p>
            <a:pPr lvl="0" rtl="0">
              <a:buNone/>
            </a:pPr>
            <a:r>
              <a:rPr lang="cs" sz="2400"/>
              <a:t>http://www.wienerberger.cz/ke-sta%C5%BEen%C3%AD-download/cad-detaily/knihovn%C3%AD-prvky-porotherm-pro-archicad-14cz</a:t>
            </a:r>
          </a:p>
          <a:p>
            <a:pPr marL="457200" lvl="0" indent="-381000" rtl="0">
              <a:buClr>
                <a:schemeClr val="dk1"/>
              </a:buClr>
              <a:buSzPct val="166666"/>
              <a:buFont typeface="Arial"/>
              <a:buChar char="•"/>
            </a:pPr>
            <a:r>
              <a:rPr lang="cs" sz="2400"/>
              <a:t>cihelné materiály HELUZ:</a:t>
            </a:r>
          </a:p>
          <a:p>
            <a:pPr lvl="0" rtl="0">
              <a:buNone/>
            </a:pPr>
            <a:r>
              <a:rPr lang="cs" sz="2400"/>
              <a:t>http://www.heluz.cz/knihovny-pro-archicad/</a:t>
            </a:r>
          </a:p>
          <a:p>
            <a:pPr marL="457200" lvl="0" indent="-381000" rtl="0">
              <a:buClr>
                <a:schemeClr val="dk1"/>
              </a:buClr>
              <a:buSzPct val="166666"/>
              <a:buFont typeface="Arial"/>
              <a:buChar char="•"/>
            </a:pPr>
            <a:r>
              <a:rPr lang="cs" sz="2400"/>
              <a:t>komíny SCHIEDEL:</a:t>
            </a:r>
          </a:p>
          <a:p>
            <a:pPr marL="457200" lvl="0" indent="-381000" rtl="0">
              <a:buClr>
                <a:schemeClr val="dk1"/>
              </a:buClr>
              <a:buSzPct val="166666"/>
              <a:buFont typeface="Arial"/>
              <a:buChar char="•"/>
            </a:pPr>
            <a:r>
              <a:rPr lang="cs" sz="2400"/>
              <a:t>http://www.schiedel.cz/cz/gdl-knihovna-schiedel</a:t>
            </a:r>
          </a:p>
          <a:p>
            <a:pPr>
              <a:buNone/>
            </a:pPr>
            <a:r>
              <a:rPr lang="cs" sz="2400"/>
              <a:t>     </a:t>
            </a:r>
          </a:p>
        </p:txBody>
      </p:sp>
    </p:spTree>
  </p:cSld>
  <p:clrMapOvr>
    <a:masterClrMapping/>
  </p:clrMapOvr>
  <p:transition spd="slow">
    <p:cut/>
  </p:transition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6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" name="Shape 68"/>
          <p:cNvSpPr txBox="1">
            <a:spLocks noGrp="1"/>
          </p:cNvSpPr>
          <p:nvPr>
            <p:ph type="title"/>
          </p:nvPr>
        </p:nvSpPr>
        <p:spPr>
          <a:xfrm>
            <a:off x="457200" y="274637"/>
            <a:ext cx="8229600" cy="1143000"/>
          </a:xfrm>
          <a:prstGeom prst="rect">
            <a:avLst/>
          </a:prstGeom>
        </p:spPr>
        <p:txBody>
          <a:bodyPr lIns="91425" tIns="91425" rIns="91425" bIns="91425" anchor="b" anchorCtr="0">
            <a:noAutofit/>
          </a:bodyPr>
          <a:lstStyle/>
          <a:p>
            <a:pPr>
              <a:buNone/>
            </a:pPr>
            <a:r>
              <a:rPr lang="cs"/>
              <a:t>Nebo naleznete na stránkách firmy CEGRA: http://www.cegra.cz/</a:t>
            </a:r>
          </a:p>
        </p:txBody>
      </p:sp>
      <p:sp>
        <p:nvSpPr>
          <p:cNvPr id="69" name="Shape 69"/>
          <p:cNvSpPr txBox="1">
            <a:spLocks noGrp="1"/>
          </p:cNvSpPr>
          <p:nvPr>
            <p:ph type="body" idx="1"/>
          </p:nvPr>
        </p:nvSpPr>
        <p:spPr>
          <a:xfrm>
            <a:off x="457200" y="1600200"/>
            <a:ext cx="8229600" cy="4967700"/>
          </a:xfrm>
          <a:prstGeom prst="rect">
            <a:avLst/>
          </a:prstGeom>
        </p:spPr>
        <p:txBody>
          <a:bodyPr lIns="91425" tIns="91425" rIns="91425" bIns="91425" anchor="t" anchorCtr="0">
            <a:noAutofit/>
          </a:bodyPr>
          <a:lstStyle/>
          <a:p>
            <a:endParaRPr/>
          </a:p>
        </p:txBody>
      </p:sp>
      <p:sp>
        <p:nvSpPr>
          <p:cNvPr id="70" name="Shape 70"/>
          <p:cNvSpPr/>
          <p:nvPr/>
        </p:nvSpPr>
        <p:spPr>
          <a:xfrm>
            <a:off x="2355677" y="1537902"/>
            <a:ext cx="5716165" cy="4882797"/>
          </a:xfrm>
          <a:prstGeom prst="rect">
            <a:avLst/>
          </a:prstGeom>
          <a:blipFill>
            <a:blip r:embed="rId3"/>
            <a:stretch>
              <a:fillRect/>
            </a:stretch>
          </a:blipFill>
        </p:spPr>
      </p:sp>
      <p:cxnSp>
        <p:nvCxnSpPr>
          <p:cNvPr id="71" name="Shape 71"/>
          <p:cNvCxnSpPr/>
          <p:nvPr/>
        </p:nvCxnSpPr>
        <p:spPr>
          <a:xfrm>
            <a:off x="789250" y="2506425"/>
            <a:ext cx="3093000" cy="3509100"/>
          </a:xfrm>
          <a:prstGeom prst="straightConnector1">
            <a:avLst/>
          </a:prstGeom>
          <a:noFill/>
          <a:ln w="19050" cap="flat">
            <a:solidFill>
              <a:srgbClr val="FF00FF"/>
            </a:solidFill>
            <a:prstDash val="solid"/>
            <a:round/>
            <a:headEnd type="none" w="lg" len="lg"/>
            <a:tailEnd type="triangle" w="lg" len="lg"/>
          </a:ln>
        </p:spPr>
      </p:cxnSp>
    </p:spTree>
  </p:cSld>
  <p:clrMapOvr>
    <a:masterClrMapping/>
  </p:clrMapOvr>
  <p:transition spd="slow">
    <p:cut/>
  </p:transition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7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6" name="Shape 76"/>
          <p:cNvSpPr txBox="1">
            <a:spLocks noGrp="1"/>
          </p:cNvSpPr>
          <p:nvPr>
            <p:ph type="title"/>
          </p:nvPr>
        </p:nvSpPr>
        <p:spPr>
          <a:xfrm>
            <a:off x="457200" y="274637"/>
            <a:ext cx="8229600" cy="1143000"/>
          </a:xfrm>
          <a:prstGeom prst="rect">
            <a:avLst/>
          </a:prstGeom>
        </p:spPr>
        <p:txBody>
          <a:bodyPr lIns="91425" tIns="91425" rIns="91425" bIns="91425" anchor="b" anchorCtr="0">
            <a:noAutofit/>
          </a:bodyPr>
          <a:lstStyle/>
          <a:p>
            <a:pPr>
              <a:buNone/>
            </a:pPr>
            <a:r>
              <a:rPr lang="cs" sz="2400"/>
              <a:t>1. STAŽENÉ KNIHOVNÍ PRVKY ULOŽÍME NA DISK SVÉHO POČÍTAČE</a:t>
            </a:r>
          </a:p>
        </p:txBody>
      </p:sp>
      <p:sp>
        <p:nvSpPr>
          <p:cNvPr id="77" name="Shape 77"/>
          <p:cNvSpPr txBox="1">
            <a:spLocks noGrp="1"/>
          </p:cNvSpPr>
          <p:nvPr>
            <p:ph type="body" idx="1"/>
          </p:nvPr>
        </p:nvSpPr>
        <p:spPr>
          <a:xfrm>
            <a:off x="457200" y="1600200"/>
            <a:ext cx="8229600" cy="4967700"/>
          </a:xfrm>
          <a:prstGeom prst="rect">
            <a:avLst/>
          </a:prstGeom>
        </p:spPr>
        <p:txBody>
          <a:bodyPr lIns="91425" tIns="91425" rIns="91425" bIns="91425" anchor="t" anchorCtr="0">
            <a:noAutofit/>
          </a:bodyPr>
          <a:lstStyle/>
          <a:p>
            <a:pPr lvl="0" rtl="0">
              <a:buNone/>
            </a:pPr>
            <a:r>
              <a:rPr lang="cs" sz="2400"/>
              <a:t>2. NAČTEME DO SVÉHO ARCHICADOVÉHO SOUBORU:</a:t>
            </a:r>
          </a:p>
          <a:p>
            <a:pPr marL="457200" lvl="0" indent="-419100" rtl="0">
              <a:buClr>
                <a:schemeClr val="dk1"/>
              </a:buClr>
              <a:buSzPct val="208333"/>
              <a:buFont typeface="Arial"/>
              <a:buChar char="•"/>
            </a:pPr>
            <a:r>
              <a:rPr lang="cs" sz="2400"/>
              <a:t>SOUBOR</a:t>
            </a:r>
          </a:p>
          <a:p>
            <a:pPr marL="457200" lvl="0" indent="-419100" rtl="0">
              <a:buClr>
                <a:schemeClr val="dk1"/>
              </a:buClr>
              <a:buSzPct val="208333"/>
              <a:buFont typeface="Arial"/>
              <a:buChar char="•"/>
            </a:pPr>
            <a:r>
              <a:rPr lang="cs" sz="2400"/>
              <a:t>KNIHOVNY A OBJEKTY</a:t>
            </a:r>
          </a:p>
          <a:p>
            <a:pPr marL="457200" lvl="0" indent="-419100">
              <a:buClr>
                <a:schemeClr val="dk1"/>
              </a:buClr>
              <a:buSzPct val="208333"/>
              <a:buFont typeface="Arial"/>
              <a:buChar char="•"/>
            </a:pPr>
            <a:r>
              <a:rPr lang="cs" sz="2400"/>
              <a:t>SPRÁVCE KNIHOVEN</a:t>
            </a:r>
          </a:p>
        </p:txBody>
      </p:sp>
      <p:sp>
        <p:nvSpPr>
          <p:cNvPr id="78" name="Shape 78"/>
          <p:cNvSpPr/>
          <p:nvPr/>
        </p:nvSpPr>
        <p:spPr>
          <a:xfrm>
            <a:off x="4770601" y="2310391"/>
            <a:ext cx="4084874" cy="4465009"/>
          </a:xfrm>
          <a:prstGeom prst="rect">
            <a:avLst/>
          </a:prstGeom>
          <a:blipFill>
            <a:blip r:embed="rId3"/>
            <a:stretch>
              <a:fillRect/>
            </a:stretch>
          </a:blipFill>
        </p:spPr>
      </p:sp>
    </p:spTree>
  </p:cSld>
  <p:clrMapOvr>
    <a:masterClrMapping/>
  </p:clrMapOvr>
  <p:transition spd="slow">
    <p:cut/>
  </p:transition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8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3" name="Shape 83"/>
          <p:cNvSpPr txBox="1">
            <a:spLocks noGrp="1"/>
          </p:cNvSpPr>
          <p:nvPr>
            <p:ph type="title"/>
          </p:nvPr>
        </p:nvSpPr>
        <p:spPr>
          <a:xfrm>
            <a:off x="457200" y="274637"/>
            <a:ext cx="8229600" cy="1143000"/>
          </a:xfrm>
          <a:prstGeom prst="rect">
            <a:avLst/>
          </a:prstGeom>
        </p:spPr>
        <p:txBody>
          <a:bodyPr lIns="91425" tIns="91425" rIns="91425" bIns="91425" anchor="b" anchorCtr="0">
            <a:noAutofit/>
          </a:bodyPr>
          <a:lstStyle/>
          <a:p>
            <a:pPr marL="457200" lvl="0" indent="-457200">
              <a:buClr>
                <a:schemeClr val="lt1"/>
              </a:buClr>
              <a:buSzPct val="166666"/>
              <a:buFont typeface="Arial"/>
              <a:buChar char="•"/>
            </a:pPr>
            <a:r>
              <a:rPr lang="cs"/>
              <a:t>PŘIDAT</a:t>
            </a:r>
          </a:p>
        </p:txBody>
      </p:sp>
      <p:sp>
        <p:nvSpPr>
          <p:cNvPr id="84" name="Shape 84"/>
          <p:cNvSpPr txBox="1">
            <a:spLocks noGrp="1"/>
          </p:cNvSpPr>
          <p:nvPr>
            <p:ph type="body" idx="1"/>
          </p:nvPr>
        </p:nvSpPr>
        <p:spPr>
          <a:xfrm>
            <a:off x="457200" y="1600200"/>
            <a:ext cx="8229600" cy="4967700"/>
          </a:xfrm>
          <a:prstGeom prst="rect">
            <a:avLst/>
          </a:prstGeom>
        </p:spPr>
        <p:txBody>
          <a:bodyPr lIns="91425" tIns="91425" rIns="91425" bIns="91425" anchor="t" anchorCtr="0">
            <a:noAutofit/>
          </a:bodyPr>
          <a:lstStyle/>
          <a:p>
            <a:pPr lvl="0" rtl="0">
              <a:buNone/>
            </a:pPr>
            <a:r>
              <a:rPr lang="cs" sz="2400"/>
              <a:t>= načíst z místa uložení </a:t>
            </a:r>
          </a:p>
          <a:p>
            <a:pPr>
              <a:buNone/>
            </a:pPr>
            <a:r>
              <a:rPr lang="cs" sz="2400"/>
              <a:t>ve svém počítači</a:t>
            </a:r>
          </a:p>
        </p:txBody>
      </p:sp>
      <p:sp>
        <p:nvSpPr>
          <p:cNvPr id="85" name="Shape 85"/>
          <p:cNvSpPr/>
          <p:nvPr/>
        </p:nvSpPr>
        <p:spPr>
          <a:xfrm>
            <a:off x="4546625" y="888325"/>
            <a:ext cx="4362450" cy="5734050"/>
          </a:xfrm>
          <a:prstGeom prst="rect">
            <a:avLst/>
          </a:prstGeom>
          <a:blipFill>
            <a:blip r:embed="rId3"/>
            <a:stretch>
              <a:fillRect/>
            </a:stretch>
          </a:blipFill>
        </p:spPr>
      </p:sp>
    </p:spTree>
  </p:cSld>
  <p:clrMapOvr>
    <a:masterClrMapping/>
  </p:clrMapOvr>
  <p:transition spd="slow">
    <p:cut/>
  </p:transition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8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0" name="Shape 90"/>
          <p:cNvSpPr txBox="1">
            <a:spLocks noGrp="1"/>
          </p:cNvSpPr>
          <p:nvPr>
            <p:ph type="title"/>
          </p:nvPr>
        </p:nvSpPr>
        <p:spPr>
          <a:xfrm>
            <a:off x="243875" y="223437"/>
            <a:ext cx="8229600" cy="1143000"/>
          </a:xfrm>
          <a:prstGeom prst="rect">
            <a:avLst/>
          </a:prstGeom>
        </p:spPr>
        <p:txBody>
          <a:bodyPr lIns="91425" tIns="91425" rIns="91425" bIns="91425" anchor="b" anchorCtr="0">
            <a:noAutofit/>
          </a:bodyPr>
          <a:lstStyle/>
          <a:p>
            <a:pPr>
              <a:buNone/>
            </a:pPr>
            <a:r>
              <a:rPr lang="cs"/>
              <a:t>PŘIDANÉ KNIHOVNY </a:t>
            </a:r>
          </a:p>
        </p:txBody>
      </p:sp>
      <p:sp>
        <p:nvSpPr>
          <p:cNvPr id="91" name="Shape 91"/>
          <p:cNvSpPr txBox="1">
            <a:spLocks noGrp="1"/>
          </p:cNvSpPr>
          <p:nvPr>
            <p:ph type="body" idx="1"/>
          </p:nvPr>
        </p:nvSpPr>
        <p:spPr>
          <a:xfrm>
            <a:off x="286550" y="1748499"/>
            <a:ext cx="8229600" cy="4967700"/>
          </a:xfrm>
          <a:prstGeom prst="rect">
            <a:avLst/>
          </a:prstGeom>
        </p:spPr>
        <p:txBody>
          <a:bodyPr lIns="91425" tIns="91425" rIns="91425" bIns="91425" anchor="t" anchorCtr="0">
            <a:noAutofit/>
          </a:bodyPr>
          <a:lstStyle/>
          <a:p>
            <a:pPr lvl="0" rtl="0">
              <a:buNone/>
            </a:pPr>
            <a:r>
              <a:rPr lang="cs" sz="2400"/>
              <a:t>se zobrazí abecedně v seznamu </a:t>
            </a:r>
          </a:p>
          <a:p>
            <a:pPr lvl="0" rtl="0">
              <a:buNone/>
            </a:pPr>
            <a:r>
              <a:rPr lang="cs" sz="2400"/>
              <a:t>knihovních prvků archicadového </a:t>
            </a:r>
          </a:p>
          <a:p>
            <a:pPr lvl="0" rtl="0">
              <a:buNone/>
            </a:pPr>
            <a:r>
              <a:rPr lang="cs" sz="2400"/>
              <a:t>souboru pod NL OBJEKT</a:t>
            </a:r>
          </a:p>
        </p:txBody>
      </p:sp>
      <p:sp>
        <p:nvSpPr>
          <p:cNvPr id="92" name="Shape 92"/>
          <p:cNvSpPr/>
          <p:nvPr/>
        </p:nvSpPr>
        <p:spPr>
          <a:xfrm>
            <a:off x="5209104" y="627356"/>
            <a:ext cx="3659020" cy="6088843"/>
          </a:xfrm>
          <a:prstGeom prst="rect">
            <a:avLst/>
          </a:prstGeom>
          <a:blipFill>
            <a:blip r:embed="rId3"/>
            <a:stretch>
              <a:fillRect/>
            </a:stretch>
          </a:blipFill>
        </p:spPr>
      </p:sp>
    </p:spTree>
  </p:cSld>
  <p:clrMapOvr>
    <a:masterClrMapping/>
  </p:clrMapOvr>
  <p:transition spd="slow">
    <p:cut/>
  </p:transition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9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7" name="Shape 97"/>
          <p:cNvSpPr txBox="1">
            <a:spLocks noGrp="1"/>
          </p:cNvSpPr>
          <p:nvPr>
            <p:ph type="title"/>
          </p:nvPr>
        </p:nvSpPr>
        <p:spPr>
          <a:xfrm>
            <a:off x="1182449" y="274637"/>
            <a:ext cx="7504499" cy="1143000"/>
          </a:xfrm>
          <a:prstGeom prst="rect">
            <a:avLst/>
          </a:prstGeom>
        </p:spPr>
        <p:txBody>
          <a:bodyPr lIns="91425" tIns="91425" rIns="91425" bIns="91425" anchor="b" anchorCtr="0">
            <a:noAutofit/>
          </a:bodyPr>
          <a:lstStyle/>
          <a:p>
            <a:pPr>
              <a:buNone/>
            </a:pPr>
            <a:r>
              <a:rPr lang="cs"/>
              <a:t>UKLÁDAT!</a:t>
            </a:r>
          </a:p>
        </p:txBody>
      </p:sp>
      <p:sp>
        <p:nvSpPr>
          <p:cNvPr id="98" name="Shape 98"/>
          <p:cNvSpPr txBox="1">
            <a:spLocks noGrp="1"/>
          </p:cNvSpPr>
          <p:nvPr>
            <p:ph type="body" idx="1"/>
          </p:nvPr>
        </p:nvSpPr>
        <p:spPr>
          <a:xfrm>
            <a:off x="457200" y="1600200"/>
            <a:ext cx="8229600" cy="4967700"/>
          </a:xfrm>
          <a:prstGeom prst="rect">
            <a:avLst/>
          </a:prstGeom>
        </p:spPr>
        <p:txBody>
          <a:bodyPr lIns="91425" tIns="91425" rIns="91425" bIns="91425" anchor="t" anchorCtr="0">
            <a:noAutofit/>
          </a:bodyPr>
          <a:lstStyle/>
          <a:p>
            <a:endParaRPr/>
          </a:p>
        </p:txBody>
      </p:sp>
      <p:sp>
        <p:nvSpPr>
          <p:cNvPr id="99" name="Shape 99"/>
          <p:cNvSpPr txBox="1"/>
          <p:nvPr/>
        </p:nvSpPr>
        <p:spPr>
          <a:xfrm>
            <a:off x="618605" y="2762411"/>
            <a:ext cx="7607399" cy="3757200"/>
          </a:xfrm>
          <a:prstGeom prst="rect">
            <a:avLst/>
          </a:prstGeom>
        </p:spPr>
        <p:txBody>
          <a:bodyPr lIns="91425" tIns="91425" rIns="91425" bIns="91425" anchor="ctr" anchorCtr="0">
            <a:noAutofit/>
          </a:bodyPr>
          <a:lstStyle/>
          <a:p>
            <a:pPr lvl="0" algn="just" rtl="0">
              <a:lnSpc>
                <a:spcPct val="115000"/>
              </a:lnSpc>
              <a:buNone/>
            </a:pPr>
            <a:r>
              <a:rPr lang="cs" sz="1600">
                <a:solidFill>
                  <a:srgbClr val="548DD4"/>
                </a:solidFill>
              </a:rPr>
              <a:t> </a:t>
            </a:r>
            <a:r>
              <a:rPr lang="cs" sz="2400">
                <a:solidFill>
                  <a:srgbClr val="548DD4"/>
                </a:solidFill>
              </a:rPr>
              <a:t>Před každým ukončením programu:</a:t>
            </a:r>
          </a:p>
          <a:p>
            <a:pPr lvl="0" algn="just" rtl="0">
              <a:lnSpc>
                <a:spcPct val="115000"/>
              </a:lnSpc>
              <a:buNone/>
            </a:pPr>
            <a:r>
              <a:rPr lang="cs" sz="2400">
                <a:solidFill>
                  <a:srgbClr val="548DD4"/>
                </a:solidFill>
              </a:rPr>
              <a:t>  ULOŽIT - kliknout na ikonu v horní části - disketa</a:t>
            </a:r>
          </a:p>
          <a:p>
            <a:pPr lvl="0" algn="just" rtl="0">
              <a:lnSpc>
                <a:spcPct val="115000"/>
              </a:lnSpc>
              <a:buNone/>
            </a:pPr>
            <a:r>
              <a:rPr lang="cs" sz="2400">
                <a:solidFill>
                  <a:srgbClr val="548DD4"/>
                </a:solidFill>
              </a:rPr>
              <a:t>            - nebo při vypínání křížkem v pravém rohu nahoře se program sám zeptá: </a:t>
            </a:r>
          </a:p>
          <a:p>
            <a:pPr lvl="0" algn="just" rtl="0">
              <a:lnSpc>
                <a:spcPct val="115000"/>
              </a:lnSpc>
              <a:buNone/>
            </a:pPr>
            <a:r>
              <a:rPr lang="cs" sz="2400">
                <a:solidFill>
                  <a:srgbClr val="548DD4"/>
                </a:solidFill>
              </a:rPr>
              <a:t>             "Uložit změny projektu?" - ULOŽIT</a:t>
            </a:r>
          </a:p>
          <a:p>
            <a:endParaRPr lang="cs" sz="2400">
              <a:solidFill>
                <a:srgbClr val="548DD4"/>
              </a:solidFill>
            </a:endParaRPr>
          </a:p>
          <a:p>
            <a:endParaRPr lang="cs" sz="2400">
              <a:solidFill>
                <a:srgbClr val="548DD4"/>
              </a:solidFill>
            </a:endParaRPr>
          </a:p>
          <a:p>
            <a:endParaRPr lang="cs" sz="2400">
              <a:solidFill>
                <a:srgbClr val="548DD4"/>
              </a:solidFill>
            </a:endParaRPr>
          </a:p>
        </p:txBody>
      </p:sp>
    </p:spTree>
  </p:cSld>
  <p:clrMapOvr>
    <a:masterClrMapping/>
  </p:clrMapOvr>
  <p:transition spd="slow">
    <p:cut/>
  </p:transition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0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" name="Shape 104"/>
          <p:cNvSpPr txBox="1">
            <a:spLocks noGrp="1"/>
          </p:cNvSpPr>
          <p:nvPr>
            <p:ph type="body" idx="1"/>
          </p:nvPr>
        </p:nvSpPr>
        <p:spPr>
          <a:xfrm>
            <a:off x="457200" y="1600200"/>
            <a:ext cx="8229600" cy="4967700"/>
          </a:xfrm>
          <a:prstGeom prst="rect">
            <a:avLst/>
          </a:prstGeom>
        </p:spPr>
        <p:txBody>
          <a:bodyPr lIns="91425" tIns="91425" rIns="91425" bIns="91425" anchor="t" anchorCtr="0">
            <a:noAutofit/>
          </a:bodyPr>
          <a:lstStyle/>
          <a:p>
            <a:endParaRPr/>
          </a:p>
        </p:txBody>
      </p:sp>
      <p:sp>
        <p:nvSpPr>
          <p:cNvPr id="105" name="Shape 105"/>
          <p:cNvSpPr txBox="1">
            <a:spLocks noGrp="1"/>
          </p:cNvSpPr>
          <p:nvPr>
            <p:ph type="title"/>
          </p:nvPr>
        </p:nvSpPr>
        <p:spPr>
          <a:xfrm>
            <a:off x="457200" y="274637"/>
            <a:ext cx="8229600" cy="1143000"/>
          </a:xfrm>
          <a:prstGeom prst="rect">
            <a:avLst/>
          </a:prstGeom>
        </p:spPr>
        <p:txBody>
          <a:bodyPr lIns="91425" tIns="91425" rIns="91425" bIns="91425" anchor="b" anchorCtr="0">
            <a:noAutofit/>
          </a:bodyPr>
          <a:lstStyle/>
          <a:p>
            <a:pPr>
              <a:buNone/>
            </a:pPr>
            <a:r>
              <a:rPr lang="cs"/>
              <a:t>Děkuji za pozornost</a:t>
            </a:r>
          </a:p>
        </p:txBody>
      </p:sp>
      <p:sp>
        <p:nvSpPr>
          <p:cNvPr id="106" name="Shape 106"/>
          <p:cNvSpPr/>
          <p:nvPr/>
        </p:nvSpPr>
        <p:spPr>
          <a:xfrm>
            <a:off x="2708450" y="2299625"/>
            <a:ext cx="2743199" cy="3047999"/>
          </a:xfrm>
          <a:prstGeom prst="rect">
            <a:avLst/>
          </a:prstGeom>
          <a:blipFill>
            <a:blip r:embed="rId3"/>
            <a:stretch>
              <a:fillRect/>
            </a:stretch>
          </a:blipFill>
        </p:spPr>
      </p:sp>
      <p:sp>
        <p:nvSpPr>
          <p:cNvPr id="107" name="Shape 107"/>
          <p:cNvSpPr/>
          <p:nvPr/>
        </p:nvSpPr>
        <p:spPr>
          <a:xfrm>
            <a:off x="1544223" y="2208012"/>
            <a:ext cx="6198662" cy="3742155"/>
          </a:xfrm>
          <a:prstGeom prst="rect">
            <a:avLst/>
          </a:prstGeom>
          <a:blipFill>
            <a:blip r:embed="rId4"/>
            <a:stretch>
              <a:fillRect/>
            </a:stretch>
          </a:blipFill>
        </p:spPr>
      </p:sp>
    </p:spTree>
  </p:cSld>
  <p:clrMapOvr>
    <a:masterClrMapping/>
  </p:clrMapOvr>
  <p:transition spd="slow">
    <p:cut/>
  </p:transition>
</p:sld>
</file>

<file path=ppt/theme/theme1.xml><?xml version="1.0" encoding="utf-8"?>
<a:theme xmlns:a="http://schemas.openxmlformats.org/drawingml/2006/main">
  <a:themeElements>
    <a:clrScheme name="Custom 233">
      <a:dk1>
        <a:srgbClr val="000000"/>
      </a:dk1>
      <a:lt1>
        <a:srgbClr val="FFFFFF"/>
      </a:lt1>
      <a:dk2>
        <a:srgbClr val="2388DB"/>
      </a:dk2>
      <a:lt2>
        <a:srgbClr val="BBD7F8"/>
      </a:lt2>
      <a:accent1>
        <a:srgbClr val="80B606"/>
      </a:accent1>
      <a:accent2>
        <a:srgbClr val="E29F1D"/>
      </a:accent2>
      <a:accent3>
        <a:srgbClr val="1D6FB2"/>
      </a:accent3>
      <a:accent4>
        <a:srgbClr val="3FAC98"/>
      </a:accent4>
      <a:accent5>
        <a:srgbClr val="5B57BB"/>
      </a:accent5>
      <a:accent6>
        <a:srgbClr val="D1505E"/>
      </a:accent6>
      <a:hlink>
        <a:srgbClr val="185DA2"/>
      </a:hlink>
      <a:folHlink>
        <a:srgbClr val="00487B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>
  <a:themeElements>
    <a:clrScheme name="Default">
      <a:dk1>
        <a:srgbClr val="000000"/>
      </a:dk1>
      <a:lt1>
        <a:srgbClr val="FFFFFF"/>
      </a:lt1>
      <a:dk2>
        <a:srgbClr val="158158"/>
      </a:dk2>
      <a:lt2>
        <a:srgbClr val="F3F3F3"/>
      </a:lt2>
      <a:accent1>
        <a:srgbClr val="058DC7"/>
      </a:accent1>
      <a:accent2>
        <a:srgbClr val="50B432"/>
      </a:accent2>
      <a:accent3>
        <a:srgbClr val="ED561B"/>
      </a:accent3>
      <a:accent4>
        <a:srgbClr val="EDEF00"/>
      </a:accent4>
      <a:accent5>
        <a:srgbClr val="24CBE5"/>
      </a:accent5>
      <a:accent6>
        <a:srgbClr val="64E572"/>
      </a:accent6>
      <a:hlink>
        <a:srgbClr val="2200CC"/>
      </a:hlink>
      <a:folHlink>
        <a:srgbClr val="551A8B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254</Words>
  <Application>Microsoft Office PowerPoint</Application>
  <PresentationFormat>Předvádění na obrazovce (4:3)</PresentationFormat>
  <Paragraphs>54</Paragraphs>
  <Slides>12</Slides>
  <Notes>11</Notes>
  <HiddenSlides>0</HiddenSlides>
  <MMClips>0</MMClips>
  <ScaleCrop>false</ScaleCrop>
  <HeadingPairs>
    <vt:vector size="6" baseType="variant">
      <vt:variant>
        <vt:lpstr>Motiv</vt:lpstr>
      </vt:variant>
      <vt:variant>
        <vt:i4>1</vt:i4>
      </vt:variant>
      <vt:variant>
        <vt:lpstr>Vložené servery OLE</vt:lpstr>
      </vt:variant>
      <vt:variant>
        <vt:i4>1</vt:i4>
      </vt:variant>
      <vt:variant>
        <vt:lpstr>Nadpisy snímků</vt:lpstr>
      </vt:variant>
      <vt:variant>
        <vt:i4>12</vt:i4>
      </vt:variant>
    </vt:vector>
  </HeadingPairs>
  <TitlesOfParts>
    <vt:vector size="14" baseType="lpstr">
      <vt:lpstr/>
      <vt:lpstr>Dokument</vt:lpstr>
      <vt:lpstr>Snímek 1</vt:lpstr>
      <vt:lpstr>SP3 - ARCHICAD PRVKY 3D - NL OBJEKT</vt:lpstr>
      <vt:lpstr>OBJEKTY - každá verze Archicadu má vlastní řazení a obměny - pro A16:</vt:lpstr>
      <vt:lpstr>Pro každý objekt možno použít vlastní varianty nastavení:</vt:lpstr>
      <vt:lpstr>PERSPEKTIVNÍ ZOBRAZENÍ INTERIÉRU - 3D</vt:lpstr>
      <vt:lpstr>DALŠÍ OBJEKTY MOŽNO STÁHNOUT                   Z INTERNETU - ze stránek výrobců:</vt:lpstr>
      <vt:lpstr>Nebo naleznete na stránkách firmy CEGRA: http://www.cegra.cz/</vt:lpstr>
      <vt:lpstr>1. STAŽENÉ KNIHOVNÍ PRVKY ULOŽÍME NA DISK SVÉHO POČÍTAČE</vt:lpstr>
      <vt:lpstr>PŘIDAT</vt:lpstr>
      <vt:lpstr>PŘIDANÉ KNIHOVNY </vt:lpstr>
      <vt:lpstr>UKLÁDAT!</vt:lpstr>
      <vt:lpstr>Děkuji za pozornost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administrator</dc:creator>
  <cp:lastModifiedBy>Dum</cp:lastModifiedBy>
  <cp:revision>2</cp:revision>
  <dcterms:modified xsi:type="dcterms:W3CDTF">2013-07-10T08:19:48Z</dcterms:modified>
</cp:coreProperties>
</file>