
<file path=[Content_Types].xml><?xml version="1.0" encoding="utf-8"?>
<Types xmlns="http://schemas.openxmlformats.org/package/2006/content-types">
  <Default Extension="png" ContentType="image/png"/>
  <Default Extension="emf" ContentType="image/x-e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4" r:id="rId1"/>
  </p:sldMasterIdLst>
  <p:notesMasterIdLst>
    <p:notesMasterId r:id="rId11"/>
  </p:notesMasterIdLst>
  <p:sldIdLst>
    <p:sldId id="264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</p:sldIdLst>
  <p:sldSz cx="9144000" cy="6858000" type="screen4x3"/>
  <p:notesSz cx="6858000" cy="9144000"/>
  <p:defaultTextStyle>
    <a:defPPr marR="0" algn="l" rtl="0">
      <a:lnSpc>
        <a:spcPct val="100000"/>
      </a:lnSpc>
      <a:spcBef>
        <a:spcPts val="0"/>
      </a:spcBef>
      <a:spcAft>
        <a:spcPts val="0"/>
      </a:spcAft>
    </a:defPPr>
    <a:lvl1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1pPr>
    <a:lvl2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2pPr>
    <a:lvl3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3pPr>
    <a:lvl4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4pPr>
    <a:lvl5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5pPr>
    <a:lvl6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6pPr>
    <a:lvl7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7pPr>
    <a:lvl8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8pPr>
    <a:lvl9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90651C3A-4460-11DB-9652-00E08161165F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4" d="100"/>
          <a:sy n="94" d="100"/>
        </p:scale>
        <p:origin x="-882" y="-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2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" name="Shape 3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/>
          <a:lstStyle>
            <a:lvl1pPr>
              <a:defRPr sz="1100"/>
            </a:lvl1pPr>
            <a:lvl2pPr>
              <a:defRPr sz="1100"/>
            </a:lvl2pPr>
            <a:lvl3pPr>
              <a:defRPr sz="1100"/>
            </a:lvl3pPr>
            <a:lvl4pPr>
              <a:defRPr sz="1100"/>
            </a:lvl4pPr>
            <a:lvl5pPr>
              <a:defRPr sz="1100"/>
            </a:lvl5pPr>
            <a:lvl6pPr>
              <a:defRPr sz="1100"/>
            </a:lvl6pPr>
            <a:lvl7pPr>
              <a:defRPr sz="1100"/>
            </a:lvl7pPr>
            <a:lvl8pPr>
              <a:defRPr sz="1100"/>
            </a:lvl8pPr>
            <a:lvl9pPr>
              <a:defRPr sz="1100"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219647571"/>
      </p:ext>
    </p:extLst>
  </p:cSld>
  <p:clrMap bg1="lt1" tx1="dk1" bg2="dk2" tx2="lt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Shape 36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7" name="Shape 37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Shape 45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6" name="Shape 46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Shape 52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3" name="Shape 53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Shape 59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0" name="Shape 60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" name="Shape 66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7" name="Shape 67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Shape 73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4" name="Shape 74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" name="Shape 80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1" name="Shape 81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" name="Shape 88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9" name="Shape 89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" type="title">
  <p:cSld name="title">
    <p:spTree>
      <p:nvGrpSpPr>
        <p:cNvPr id="1" name="Shape 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hape 8"/>
          <p:cNvSpPr/>
          <p:nvPr/>
        </p:nvSpPr>
        <p:spPr>
          <a:xfrm>
            <a:off x="0" y="0"/>
            <a:ext cx="9144000" cy="4691399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endParaRPr/>
          </a:p>
        </p:txBody>
      </p:sp>
      <p:cxnSp>
        <p:nvCxnSpPr>
          <p:cNvPr id="9" name="Shape 9"/>
          <p:cNvCxnSpPr/>
          <p:nvPr/>
        </p:nvCxnSpPr>
        <p:spPr>
          <a:xfrm>
            <a:off x="0" y="4662139"/>
            <a:ext cx="9144000" cy="0"/>
          </a:xfrm>
          <a:prstGeom prst="straightConnector1">
            <a:avLst/>
          </a:prstGeom>
          <a:noFill/>
          <a:ln w="57150" cap="flat">
            <a:solidFill>
              <a:srgbClr val="000000">
                <a:alpha val="14901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10" name="Shape 10"/>
          <p:cNvSpPr txBox="1">
            <a:spLocks noGrp="1"/>
          </p:cNvSpPr>
          <p:nvPr>
            <p:ph type="ctrTitle"/>
          </p:nvPr>
        </p:nvSpPr>
        <p:spPr>
          <a:xfrm>
            <a:off x="685800" y="2490375"/>
            <a:ext cx="7772400" cy="21984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marL="0" indent="4572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72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indent="4572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72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indent="4572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72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indent="4572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72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indent="4572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72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indent="4572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72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indent="4572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72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indent="4572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72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indent="4572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72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11" name="Shape 11"/>
          <p:cNvSpPr txBox="1">
            <a:spLocks noGrp="1"/>
          </p:cNvSpPr>
          <p:nvPr>
            <p:ph type="subTitle" idx="1"/>
          </p:nvPr>
        </p:nvSpPr>
        <p:spPr>
          <a:xfrm>
            <a:off x="685800" y="4836035"/>
            <a:ext cx="7772400" cy="1032599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0" indent="190500" algn="l" rtl="0">
              <a:spcBef>
                <a:spcPts val="0"/>
              </a:spcBef>
              <a:buClr>
                <a:schemeClr val="dk2"/>
              </a:buClr>
              <a:buSzPct val="100000"/>
              <a:buFont typeface="Arial"/>
              <a:buNone/>
              <a:defRPr sz="30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indent="190500" algn="l" rtl="0">
              <a:spcBef>
                <a:spcPts val="0"/>
              </a:spcBef>
              <a:buClr>
                <a:schemeClr val="dk2"/>
              </a:buClr>
              <a:buSzPct val="100000"/>
              <a:buFont typeface="Arial"/>
              <a:buNone/>
              <a:defRPr sz="30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indent="190500" algn="l" rtl="0">
              <a:spcBef>
                <a:spcPts val="0"/>
              </a:spcBef>
              <a:buClr>
                <a:schemeClr val="dk2"/>
              </a:buClr>
              <a:buSzPct val="100000"/>
              <a:buFont typeface="Arial"/>
              <a:buNone/>
              <a:defRPr sz="30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indent="190500" algn="l" rtl="0">
              <a:spcBef>
                <a:spcPts val="0"/>
              </a:spcBef>
              <a:buClr>
                <a:schemeClr val="dk2"/>
              </a:buClr>
              <a:buSzPct val="100000"/>
              <a:buFont typeface="Arial"/>
              <a:buNone/>
              <a:defRPr sz="30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indent="190500" algn="l" rtl="0">
              <a:spcBef>
                <a:spcPts val="0"/>
              </a:spcBef>
              <a:buClr>
                <a:schemeClr val="dk2"/>
              </a:buClr>
              <a:buSzPct val="100000"/>
              <a:buFont typeface="Arial"/>
              <a:buNone/>
              <a:defRPr sz="30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indent="190500" algn="l" rtl="0">
              <a:spcBef>
                <a:spcPts val="0"/>
              </a:spcBef>
              <a:buClr>
                <a:schemeClr val="dk2"/>
              </a:buClr>
              <a:buSzPct val="100000"/>
              <a:buFont typeface="Arial"/>
              <a:buNone/>
              <a:defRPr sz="30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indent="190500" algn="l" rtl="0">
              <a:spcBef>
                <a:spcPts val="0"/>
              </a:spcBef>
              <a:buClr>
                <a:schemeClr val="dk2"/>
              </a:buClr>
              <a:buSzPct val="100000"/>
              <a:buFont typeface="Arial"/>
              <a:buNone/>
              <a:defRPr sz="30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indent="190500" algn="l" rtl="0">
              <a:spcBef>
                <a:spcPts val="0"/>
              </a:spcBef>
              <a:buClr>
                <a:schemeClr val="dk2"/>
              </a:buClr>
              <a:buSzPct val="100000"/>
              <a:buFont typeface="Arial"/>
              <a:buNone/>
              <a:defRPr sz="30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indent="190500" algn="l" rtl="0">
              <a:spcBef>
                <a:spcPts val="0"/>
              </a:spcBef>
              <a:buClr>
                <a:schemeClr val="dk2"/>
              </a:buClr>
              <a:buSzPct val="100000"/>
              <a:buFont typeface="Arial"/>
              <a:buNone/>
              <a:defRPr sz="30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x" type="tx">
  <p:cSld name="tx">
    <p:spTree>
      <p:nvGrpSpPr>
        <p:cNvPr id="1" name="Shape 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Shape 13"/>
          <p:cNvSpPr/>
          <p:nvPr/>
        </p:nvSpPr>
        <p:spPr>
          <a:xfrm>
            <a:off x="0" y="0"/>
            <a:ext cx="9144000" cy="1532999"/>
          </a:xfrm>
          <a:prstGeom prst="rect">
            <a:avLst/>
          </a:prstGeom>
          <a:solidFill>
            <a:srgbClr val="2388DB"/>
          </a:solidFill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endParaRPr/>
          </a:p>
        </p:txBody>
      </p:sp>
      <p:cxnSp>
        <p:nvCxnSpPr>
          <p:cNvPr id="14" name="Shape 14"/>
          <p:cNvCxnSpPr/>
          <p:nvPr/>
        </p:nvCxnSpPr>
        <p:spPr>
          <a:xfrm>
            <a:off x="0" y="1503833"/>
            <a:ext cx="9144000" cy="0"/>
          </a:xfrm>
          <a:prstGeom prst="straightConnector1">
            <a:avLst/>
          </a:prstGeom>
          <a:noFill/>
          <a:ln w="57150" cap="flat">
            <a:solidFill>
              <a:srgbClr val="000000">
                <a:alpha val="14901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15" name="Shape 15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rtl="0">
              <a:defRPr sz="3600"/>
            </a:lvl1pPr>
            <a:lvl2pPr rtl="0">
              <a:defRPr sz="3600"/>
            </a:lvl2pPr>
            <a:lvl3pPr rtl="0">
              <a:defRPr sz="3600"/>
            </a:lvl3pPr>
            <a:lvl4pPr rtl="0">
              <a:defRPr sz="3600"/>
            </a:lvl4pPr>
            <a:lvl5pPr rtl="0">
              <a:defRPr sz="3600"/>
            </a:lvl5pPr>
            <a:lvl6pPr rtl="0">
              <a:defRPr sz="3600"/>
            </a:lvl6pPr>
            <a:lvl7pPr rtl="0">
              <a:defRPr sz="3600"/>
            </a:lvl7pPr>
            <a:lvl8pPr rtl="0">
              <a:defRPr sz="3600"/>
            </a:lvl8pPr>
            <a:lvl9pPr rtl="0">
              <a:defRPr sz="3600"/>
            </a:lvl9pPr>
          </a:lstStyle>
          <a:p>
            <a:endParaRPr/>
          </a:p>
        </p:txBody>
      </p:sp>
      <p:sp>
        <p:nvSpPr>
          <p:cNvPr id="16" name="Shape 16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9677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rtl="0">
              <a:defRPr/>
            </a:lvl1pPr>
            <a:lvl2pPr rtl="0">
              <a:defRPr/>
            </a:lvl2pPr>
            <a:lvl3pPr rtl="0">
              <a:defRPr/>
            </a:lvl3pPr>
            <a:lvl4pPr rtl="0">
              <a:defRPr/>
            </a:lvl4pPr>
            <a:lvl5pPr rtl="0">
              <a:defRPr sz="1800"/>
            </a:lvl5pPr>
            <a:lvl6pPr rtl="0">
              <a:defRPr sz="1800"/>
            </a:lvl6pPr>
            <a:lvl7pPr rtl="0">
              <a:defRPr sz="1800"/>
            </a:lvl7pPr>
            <a:lvl8pPr rtl="0">
              <a:defRPr sz="1800"/>
            </a:lvl8pPr>
            <a:lvl9pPr rtl="0">
              <a:defRPr sz="18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woColTx" type="twoColTx">
  <p:cSld name="twoColTx">
    <p:spTree>
      <p:nvGrpSpPr>
        <p:cNvPr id="1" name="Shape 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Shape 18"/>
          <p:cNvSpPr/>
          <p:nvPr/>
        </p:nvSpPr>
        <p:spPr>
          <a:xfrm>
            <a:off x="0" y="0"/>
            <a:ext cx="9144000" cy="1532999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endParaRPr/>
          </a:p>
        </p:txBody>
      </p:sp>
      <p:cxnSp>
        <p:nvCxnSpPr>
          <p:cNvPr id="19" name="Shape 19"/>
          <p:cNvCxnSpPr/>
          <p:nvPr/>
        </p:nvCxnSpPr>
        <p:spPr>
          <a:xfrm>
            <a:off x="0" y="1503833"/>
            <a:ext cx="9144000" cy="0"/>
          </a:xfrm>
          <a:prstGeom prst="straightConnector1">
            <a:avLst/>
          </a:prstGeom>
          <a:noFill/>
          <a:ln w="57150" cap="flat">
            <a:solidFill>
              <a:srgbClr val="000000">
                <a:alpha val="14901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20" name="Shape 20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6pPr>
            <a:lvl7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7pPr>
            <a:lvl8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8pPr>
            <a:lvl9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21" name="Shape 21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3994500" cy="49677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rtl="0">
              <a:defRPr/>
            </a:lvl1pPr>
            <a:lvl2pPr rtl="0">
              <a:defRPr/>
            </a:lvl2pPr>
            <a:lvl3pPr rtl="0">
              <a:defRPr/>
            </a:lvl3pPr>
            <a:lvl4pPr rtl="0">
              <a:defRPr/>
            </a:lvl4pPr>
            <a:lvl5pPr rtl="0">
              <a:defRPr sz="1800"/>
            </a:lvl5pPr>
            <a:lvl6pPr rtl="0">
              <a:defRPr sz="1800"/>
            </a:lvl6pPr>
            <a:lvl7pPr rtl="0">
              <a:defRPr sz="1800"/>
            </a:lvl7pPr>
            <a:lvl8pPr rtl="0">
              <a:defRPr sz="1800"/>
            </a:lvl8pPr>
            <a:lvl9pPr rtl="0">
              <a:defRPr sz="1800"/>
            </a:lvl9pPr>
          </a:lstStyle>
          <a:p>
            <a:endParaRPr/>
          </a:p>
        </p:txBody>
      </p:sp>
      <p:sp>
        <p:nvSpPr>
          <p:cNvPr id="22" name="Shape 22"/>
          <p:cNvSpPr txBox="1">
            <a:spLocks noGrp="1"/>
          </p:cNvSpPr>
          <p:nvPr>
            <p:ph type="body" idx="2"/>
          </p:nvPr>
        </p:nvSpPr>
        <p:spPr>
          <a:xfrm>
            <a:off x="4692273" y="1600200"/>
            <a:ext cx="3994500" cy="49677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rtl="0">
              <a:defRPr/>
            </a:lvl1pPr>
            <a:lvl2pPr rtl="0">
              <a:defRPr/>
            </a:lvl2pPr>
            <a:lvl3pPr rtl="0">
              <a:defRPr/>
            </a:lvl3pPr>
            <a:lvl4pPr rtl="0">
              <a:defRPr/>
            </a:lvl4pPr>
            <a:lvl5pPr rtl="0">
              <a:defRPr sz="1800"/>
            </a:lvl5pPr>
            <a:lvl6pPr rtl="0">
              <a:defRPr sz="1800"/>
            </a:lvl6pPr>
            <a:lvl7pPr rtl="0">
              <a:defRPr sz="1800"/>
            </a:lvl7pPr>
            <a:lvl8pPr rtl="0">
              <a:defRPr sz="1800"/>
            </a:lvl8pPr>
            <a:lvl9pPr rtl="0">
              <a:defRPr sz="18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Only" type="titleOnly">
  <p:cSld name="titleOnly">
    <p:spTree>
      <p:nvGrpSpPr>
        <p:cNvPr id="1" name="Shape 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Shape 24"/>
          <p:cNvSpPr/>
          <p:nvPr/>
        </p:nvSpPr>
        <p:spPr>
          <a:xfrm>
            <a:off x="0" y="0"/>
            <a:ext cx="9144000" cy="1532999"/>
          </a:xfrm>
          <a:prstGeom prst="rect">
            <a:avLst/>
          </a:prstGeom>
          <a:solidFill>
            <a:srgbClr val="2388DB"/>
          </a:solidFill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endParaRPr/>
          </a:p>
        </p:txBody>
      </p:sp>
      <p:cxnSp>
        <p:nvCxnSpPr>
          <p:cNvPr id="25" name="Shape 25"/>
          <p:cNvCxnSpPr/>
          <p:nvPr/>
        </p:nvCxnSpPr>
        <p:spPr>
          <a:xfrm>
            <a:off x="0" y="1503833"/>
            <a:ext cx="9144000" cy="0"/>
          </a:xfrm>
          <a:prstGeom prst="straightConnector1">
            <a:avLst/>
          </a:prstGeom>
          <a:noFill/>
          <a:ln w="57150" cap="flat">
            <a:solidFill>
              <a:srgbClr val="000000">
                <a:alpha val="14901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26" name="Shape 26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6pPr>
            <a:lvl7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7pPr>
            <a:lvl8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8pPr>
            <a:lvl9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_ONLY">
  <p:cSld name="CAPTION_ONLY">
    <p:spTree>
      <p:nvGrpSpPr>
        <p:cNvPr id="1" name="Shape 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Shape 28"/>
          <p:cNvSpPr txBox="1">
            <a:spLocks noGrp="1"/>
          </p:cNvSpPr>
          <p:nvPr>
            <p:ph type="body" idx="1"/>
          </p:nvPr>
        </p:nvSpPr>
        <p:spPr>
          <a:xfrm>
            <a:off x="457200" y="5875078"/>
            <a:ext cx="8229600" cy="6927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28575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66666"/>
              <a:buFont typeface="Arial"/>
              <a:buChar char="•"/>
              <a:defRPr sz="1800" b="0">
                <a:solidFill>
                  <a:schemeClr val="dk2"/>
                </a:solidFill>
              </a:defRPr>
            </a:lvl1pPr>
            <a:lvl2pPr marL="28575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Courier New"/>
              <a:buChar char="o"/>
              <a:defRPr sz="1800" b="0">
                <a:solidFill>
                  <a:schemeClr val="dk2"/>
                </a:solidFill>
              </a:defRPr>
            </a:lvl2pPr>
            <a:lvl3pPr marL="28575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Wingdings"/>
              <a:buChar char="§"/>
              <a:defRPr sz="1800" b="0">
                <a:solidFill>
                  <a:schemeClr val="dk2"/>
                </a:solidFill>
              </a:defRPr>
            </a:lvl3pPr>
            <a:lvl4pPr marL="28575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66666"/>
              <a:buFont typeface="Arial"/>
              <a:buChar char="•"/>
              <a:defRPr sz="1800" b="0">
                <a:solidFill>
                  <a:schemeClr val="dk2"/>
                </a:solidFill>
              </a:defRPr>
            </a:lvl4pPr>
            <a:lvl5pPr marL="28575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Courier New"/>
              <a:buChar char="o"/>
              <a:defRPr sz="1800" b="0">
                <a:solidFill>
                  <a:schemeClr val="dk2"/>
                </a:solidFill>
              </a:defRPr>
            </a:lvl5pPr>
            <a:lvl6pPr marL="28575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Wingdings"/>
              <a:buChar char="§"/>
              <a:defRPr sz="1800" b="0">
                <a:solidFill>
                  <a:schemeClr val="dk2"/>
                </a:solidFill>
              </a:defRPr>
            </a:lvl6pPr>
            <a:lvl7pPr marL="28575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66666"/>
              <a:buFont typeface="Arial"/>
              <a:buChar char="•"/>
              <a:defRPr sz="1800" b="0">
                <a:solidFill>
                  <a:schemeClr val="dk2"/>
                </a:solidFill>
              </a:defRPr>
            </a:lvl7pPr>
            <a:lvl8pPr marL="28575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Courier New"/>
              <a:buChar char="o"/>
              <a:defRPr sz="1800" b="0">
                <a:solidFill>
                  <a:schemeClr val="dk2"/>
                </a:solidFill>
              </a:defRPr>
            </a:lvl8pPr>
            <a:lvl9pPr marL="28575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Wingdings"/>
              <a:buChar char="§"/>
              <a:defRPr sz="1800" b="0"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29" name="Shape 29"/>
          <p:cNvSpPr/>
          <p:nvPr/>
        </p:nvSpPr>
        <p:spPr>
          <a:xfrm>
            <a:off x="4274" y="0"/>
            <a:ext cx="9144000" cy="5875200"/>
          </a:xfrm>
          <a:prstGeom prst="rect">
            <a:avLst/>
          </a:prstGeom>
          <a:solidFill>
            <a:srgbClr val="2388DB"/>
          </a:solidFill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endParaRPr/>
          </a:p>
        </p:txBody>
      </p:sp>
      <p:cxnSp>
        <p:nvCxnSpPr>
          <p:cNvPr id="30" name="Shape 30"/>
          <p:cNvCxnSpPr/>
          <p:nvPr/>
        </p:nvCxnSpPr>
        <p:spPr>
          <a:xfrm>
            <a:off x="0" y="5845828"/>
            <a:ext cx="9144000" cy="0"/>
          </a:xfrm>
          <a:prstGeom prst="straightConnector1">
            <a:avLst/>
          </a:prstGeom>
          <a:noFill/>
          <a:ln w="57150" cap="flat">
            <a:solidFill>
              <a:srgbClr val="000000">
                <a:alpha val="14901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bg>
      <p:bgPr>
        <a:solidFill>
          <a:schemeClr val="dk2"/>
        </a:solidFill>
        <a:effectLst/>
      </p:bgPr>
    </p:bg>
    <p:spTree>
      <p:nvGrpSpPr>
        <p:cNvPr id="1" name="Shape 31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hape 5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6" name="Shape 6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9677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342900" indent="-342900" algn="l" rtl="0">
              <a:spcBef>
                <a:spcPts val="600"/>
              </a:spcBef>
              <a:buClr>
                <a:schemeClr val="dk1"/>
              </a:buClr>
              <a:buSzPct val="166666"/>
              <a:buFont typeface="Arial"/>
              <a:buChar char="•"/>
              <a:defRPr sz="30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742950" indent="-285750" algn="l" rtl="0">
              <a:spcBef>
                <a:spcPts val="480"/>
              </a:spcBef>
              <a:buClr>
                <a:schemeClr val="dk1"/>
              </a:buClr>
              <a:buSzPct val="100000"/>
              <a:buFont typeface="Courier New"/>
              <a:buChar char="o"/>
              <a:defRPr sz="24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143000" indent="-228600" algn="l" rtl="0">
              <a:spcBef>
                <a:spcPts val="480"/>
              </a:spcBef>
              <a:buClr>
                <a:schemeClr val="dk1"/>
              </a:buClr>
              <a:buSzPct val="100000"/>
              <a:buFont typeface="Wingdings"/>
              <a:buChar char="§"/>
              <a:defRPr sz="24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600200" indent="-228600" algn="l" rtl="0">
              <a:spcBef>
                <a:spcPts val="360"/>
              </a:spcBef>
              <a:buClr>
                <a:schemeClr val="dk1"/>
              </a:buClr>
              <a:buSzPct val="166666"/>
              <a:buFont typeface="Arial"/>
              <a:buChar char="•"/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057400" indent="-228600" algn="l" rtl="0">
              <a:spcBef>
                <a:spcPts val="360"/>
              </a:spcBef>
              <a:buClr>
                <a:schemeClr val="dk1"/>
              </a:buClr>
              <a:buSzPct val="100000"/>
              <a:buFont typeface="Courier New"/>
              <a:buChar char="o"/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514600" indent="-228600" algn="l" rtl="0">
              <a:spcBef>
                <a:spcPts val="360"/>
              </a:spcBef>
              <a:buClr>
                <a:schemeClr val="dk1"/>
              </a:buClr>
              <a:buSzPct val="100000"/>
              <a:buFont typeface="Wingdings"/>
              <a:buChar char="§"/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2971800" indent="-228600" algn="l" rtl="0">
              <a:spcBef>
                <a:spcPts val="360"/>
              </a:spcBef>
              <a:buClr>
                <a:schemeClr val="dk1"/>
              </a:buClr>
              <a:buSzPct val="166666"/>
              <a:buFont typeface="Arial"/>
              <a:buChar char="•"/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429000" indent="-228600" algn="l" rtl="0">
              <a:spcBef>
                <a:spcPts val="360"/>
              </a:spcBef>
              <a:buClr>
                <a:schemeClr val="dk1"/>
              </a:buClr>
              <a:buSzPct val="100000"/>
              <a:buFont typeface="Courier New"/>
              <a:buChar char="o"/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3886200" indent="-228600" algn="l" rtl="0">
              <a:spcBef>
                <a:spcPts val="360"/>
              </a:spcBef>
              <a:buClr>
                <a:schemeClr val="dk1"/>
              </a:buClr>
              <a:buSzPct val="100000"/>
              <a:buFont typeface="Wingdings"/>
              <a:buChar char="§"/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</p:sldLayoutIdLst>
  <p:txStyles>
    <p:titleStyle>
      <a:defPPr marR="0" algn="l" rtl="0">
        <a:lnSpc>
          <a:spcPct val="100000"/>
        </a:lnSpc>
        <a:spcBef>
          <a:spcPts val="0"/>
        </a:spcBef>
        <a:spcAft>
          <a:spcPts val="0"/>
        </a:spcAft>
      </a:defPPr>
      <a:lvl1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1pPr>
      <a:lvl2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2pPr>
    </p:titleStyle>
    <p:bodyStyle>
      <a:defPPr marR="0" algn="l" rtl="0">
        <a:lnSpc>
          <a:spcPct val="100000"/>
        </a:lnSpc>
        <a:spcBef>
          <a:spcPts val="0"/>
        </a:spcBef>
        <a:spcAft>
          <a:spcPts val="0"/>
        </a:spcAft>
      </a:defPPr>
      <a:lvl1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1pPr>
      <a:lvl2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2pPr>
      <a:lvl3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3pPr>
      <a:lvl4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4pPr>
      <a:lvl5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5pPr>
      <a:lvl6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6pPr>
      <a:lvl7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7pPr>
      <a:lvl8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8pPr>
      <a:lvl9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9pPr>
    </p:bodyStyle>
    <p:otherStyle>
      <a:defPPr marR="0" algn="l" rtl="0">
        <a:lnSpc>
          <a:spcPct val="100000"/>
        </a:lnSpc>
        <a:spcBef>
          <a:spcPts val="0"/>
        </a:spcBef>
        <a:spcAft>
          <a:spcPts val="0"/>
        </a:spcAft>
      </a:defPPr>
      <a:lvl1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1pPr>
      <a:lvl2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2pPr>
      <a:lvl3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3pPr>
      <a:lvl4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4pPr>
      <a:lvl5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5pPr>
      <a:lvl6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6pPr>
      <a:lvl7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7pPr>
      <a:lvl8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8pPr>
      <a:lvl9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257319845"/>
              </p:ext>
            </p:extLst>
          </p:nvPr>
        </p:nvGraphicFramePr>
        <p:xfrm>
          <a:off x="2987824" y="188640"/>
          <a:ext cx="4386301" cy="662473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kument" r:id="rId3" imgW="5889940" imgH="8895004" progId="Word.Document.12">
                  <p:embed/>
                </p:oleObj>
              </mc:Choice>
              <mc:Fallback>
                <p:oleObj name="Dokument" r:id="rId3" imgW="5889940" imgH="8895004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987824" y="188640"/>
                        <a:ext cx="4386301" cy="6624736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58164785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Shape 33"/>
          <p:cNvSpPr txBox="1">
            <a:spLocks noGrp="1"/>
          </p:cNvSpPr>
          <p:nvPr>
            <p:ph type="ctrTitle"/>
          </p:nvPr>
        </p:nvSpPr>
        <p:spPr>
          <a:xfrm>
            <a:off x="685800" y="2490375"/>
            <a:ext cx="7772400" cy="21984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 lvl="0" rtl="0">
              <a:buNone/>
            </a:pPr>
            <a:r>
              <a:rPr lang="cs" sz="7200" u="sng">
                <a:solidFill>
                  <a:srgbClr val="FFFFFF"/>
                </a:solidFill>
              </a:rPr>
              <a:t>SP3 - ARCHICAD</a:t>
            </a:r>
          </a:p>
          <a:p>
            <a:pPr>
              <a:buNone/>
            </a:pPr>
            <a:r>
              <a:rPr lang="cs" sz="4800">
                <a:solidFill>
                  <a:srgbClr val="000000"/>
                </a:solidFill>
              </a:rPr>
              <a:t>PRVKY 3D </a:t>
            </a:r>
            <a:r>
              <a:rPr lang="cs" sz="3000">
                <a:solidFill>
                  <a:srgbClr val="000000"/>
                </a:solidFill>
              </a:rPr>
              <a:t>- NL SCHODIŠTĚ</a:t>
            </a:r>
          </a:p>
        </p:txBody>
      </p:sp>
      <p:sp>
        <p:nvSpPr>
          <p:cNvPr id="34" name="Shape 34"/>
          <p:cNvSpPr txBox="1">
            <a:spLocks noGrp="1"/>
          </p:cNvSpPr>
          <p:nvPr>
            <p:ph type="subTitle" idx="1"/>
          </p:nvPr>
        </p:nvSpPr>
        <p:spPr>
          <a:xfrm>
            <a:off x="685800" y="4836035"/>
            <a:ext cx="7772400" cy="1032599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>
              <a:buNone/>
            </a:pPr>
            <a:r>
              <a:rPr lang="cs"/>
              <a:t>ing. arch. Vladimíra Jínová</a:t>
            </a:r>
          </a:p>
        </p:txBody>
      </p:sp>
    </p:spTree>
  </p:cSld>
  <p:clrMapOvr>
    <a:masterClrMapping/>
  </p:clrMapOvr>
  <p:transition spd="slow">
    <p:cut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Shape 39"/>
          <p:cNvSpPr txBox="1">
            <a:spLocks noGrp="1"/>
          </p:cNvSpPr>
          <p:nvPr>
            <p:ph type="title"/>
          </p:nvPr>
        </p:nvSpPr>
        <p:spPr>
          <a:xfrm>
            <a:off x="329146" y="327981"/>
            <a:ext cx="8357700" cy="588299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 lvl="0" rtl="0">
              <a:buNone/>
            </a:pPr>
            <a:r>
              <a:rPr lang="cs" sz="1800">
                <a:solidFill>
                  <a:srgbClr val="000000"/>
                </a:solidFill>
              </a:rPr>
              <a:t>1. </a:t>
            </a:r>
            <a:r>
              <a:rPr lang="cs" sz="3000"/>
              <a:t>NL SCHODIŠTĚ</a:t>
            </a:r>
          </a:p>
        </p:txBody>
      </p:sp>
      <p:sp>
        <p:nvSpPr>
          <p:cNvPr id="40" name="Shape 40"/>
          <p:cNvSpPr txBox="1"/>
          <p:nvPr/>
        </p:nvSpPr>
        <p:spPr>
          <a:xfrm>
            <a:off x="6607725" y="4016325"/>
            <a:ext cx="3657600" cy="457200"/>
          </a:xfrm>
          <a:prstGeom prst="rect">
            <a:avLst/>
          </a:prstGeom>
          <a:noFill/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  <p:sp>
        <p:nvSpPr>
          <p:cNvPr id="41" name="Shape 41"/>
          <p:cNvSpPr txBox="1"/>
          <p:nvPr/>
        </p:nvSpPr>
        <p:spPr>
          <a:xfrm>
            <a:off x="243900" y="5061525"/>
            <a:ext cx="9704999" cy="1577099"/>
          </a:xfrm>
          <a:prstGeom prst="rect">
            <a:avLst/>
          </a:prstGeom>
          <a:noFill/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  <p:sp>
        <p:nvSpPr>
          <p:cNvPr id="42" name="Shape 42"/>
          <p:cNvSpPr txBox="1"/>
          <p:nvPr/>
        </p:nvSpPr>
        <p:spPr>
          <a:xfrm>
            <a:off x="387267" y="1445926"/>
            <a:ext cx="5438699" cy="649199"/>
          </a:xfrm>
          <a:prstGeom prst="rect">
            <a:avLst/>
          </a:prstGeom>
          <a:noFill/>
        </p:spPr>
        <p:txBody>
          <a:bodyPr lIns="91425" tIns="91425" rIns="91425" bIns="91425" anchor="t" anchorCtr="0">
            <a:noAutofit/>
          </a:bodyPr>
          <a:lstStyle/>
          <a:p>
            <a:pPr lvl="0" rtl="0">
              <a:buNone/>
            </a:pPr>
            <a:r>
              <a:rPr lang="cs" sz="2400"/>
              <a:t>2. VYTVOŘIT</a:t>
            </a:r>
          </a:p>
        </p:txBody>
      </p:sp>
      <p:sp>
        <p:nvSpPr>
          <p:cNvPr id="43" name="Shape 43"/>
          <p:cNvSpPr/>
          <p:nvPr/>
        </p:nvSpPr>
        <p:spPr>
          <a:xfrm>
            <a:off x="2767783" y="998224"/>
            <a:ext cx="6150840" cy="5692275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Shape 48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229600" cy="11430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endParaRPr/>
          </a:p>
        </p:txBody>
      </p:sp>
      <p:sp>
        <p:nvSpPr>
          <p:cNvPr id="49" name="Shape 49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9677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 lvl="0" rtl="0">
              <a:buNone/>
            </a:pPr>
            <a:r>
              <a:rPr lang="cs"/>
              <a:t>3.ZVOLÍM TYP</a:t>
            </a:r>
          </a:p>
          <a:p>
            <a:pPr>
              <a:buNone/>
            </a:pPr>
            <a:r>
              <a:rPr lang="cs"/>
              <a:t>4.OK  </a:t>
            </a:r>
          </a:p>
        </p:txBody>
      </p:sp>
      <p:sp>
        <p:nvSpPr>
          <p:cNvPr id="50" name="Shape 50"/>
          <p:cNvSpPr/>
          <p:nvPr/>
        </p:nvSpPr>
        <p:spPr>
          <a:xfrm>
            <a:off x="5462775" y="190500"/>
            <a:ext cx="3181350" cy="6667500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Shape 55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229600" cy="11430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endParaRPr/>
          </a:p>
        </p:txBody>
      </p:sp>
      <p:sp>
        <p:nvSpPr>
          <p:cNvPr id="56" name="Shape 56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9677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 lvl="0" rtl="0">
              <a:buNone/>
            </a:pPr>
            <a:r>
              <a:rPr lang="cs" sz="2400"/>
              <a:t>5. NASTAVENÍ:</a:t>
            </a:r>
          </a:p>
          <a:p>
            <a:pPr marL="457200" lvl="0" indent="-381000" rtl="0">
              <a:buClr>
                <a:schemeClr val="dk1"/>
              </a:buClr>
              <a:buSzPct val="166666"/>
              <a:buFont typeface="Arial"/>
              <a:buChar char="•"/>
            </a:pPr>
            <a:r>
              <a:rPr lang="cs" sz="2400"/>
              <a:t>KONSTRUKČNÍ </a:t>
            </a:r>
          </a:p>
          <a:p>
            <a:pPr lvl="0" rtl="0">
              <a:buNone/>
            </a:pPr>
            <a:r>
              <a:rPr lang="cs" sz="2400"/>
              <a:t>    VÝŠKA</a:t>
            </a:r>
          </a:p>
          <a:p>
            <a:pPr marL="457200" lvl="0" indent="-381000" rtl="0">
              <a:buClr>
                <a:schemeClr val="dk1"/>
              </a:buClr>
              <a:buSzPct val="166666"/>
              <a:buFont typeface="Arial"/>
              <a:buChar char="•"/>
            </a:pPr>
            <a:r>
              <a:rPr lang="cs" sz="2400"/>
              <a:t>ŠÍŘKA</a:t>
            </a:r>
          </a:p>
          <a:p>
            <a:pPr marL="457200" lvl="0" indent="-381000" rtl="0">
              <a:buClr>
                <a:schemeClr val="dk1"/>
              </a:buClr>
              <a:buSzPct val="166666"/>
              <a:buFont typeface="Arial"/>
              <a:buChar char="•"/>
            </a:pPr>
            <a:r>
              <a:rPr lang="cs" sz="2400"/>
              <a:t>POČET STUPŇŮ</a:t>
            </a:r>
          </a:p>
          <a:p>
            <a:pPr lvl="0" rtl="0">
              <a:buNone/>
            </a:pPr>
            <a:r>
              <a:rPr lang="cs" sz="2400"/>
              <a:t>    v RAMENI</a:t>
            </a:r>
          </a:p>
          <a:p>
            <a:pPr marL="457200" lvl="0" indent="-381000" rtl="0">
              <a:buClr>
                <a:schemeClr val="dk1"/>
              </a:buClr>
              <a:buSzPct val="166666"/>
              <a:buFont typeface="Arial"/>
              <a:buChar char="•"/>
            </a:pPr>
            <a:r>
              <a:rPr lang="cs" sz="2400"/>
              <a:t>MATERIÁL</a:t>
            </a:r>
          </a:p>
          <a:p>
            <a:pPr marL="457200" lvl="0" indent="-381000" rtl="0">
              <a:buClr>
                <a:schemeClr val="dk1"/>
              </a:buClr>
              <a:buSzPct val="166666"/>
              <a:buFont typeface="Arial"/>
              <a:buChar char="•"/>
            </a:pPr>
            <a:r>
              <a:rPr lang="cs" sz="2400"/>
              <a:t>ZÁBRADLÍ</a:t>
            </a:r>
          </a:p>
          <a:p>
            <a:pPr marL="457200" lvl="0" indent="-381000" rtl="0">
              <a:buClr>
                <a:schemeClr val="dk1"/>
              </a:buClr>
              <a:buSzPct val="166666"/>
              <a:buFont typeface="Arial"/>
              <a:buChar char="•"/>
            </a:pPr>
            <a:r>
              <a:rPr lang="cs" sz="2400"/>
              <a:t>PARAMETRY MOŽNO</a:t>
            </a:r>
          </a:p>
          <a:p>
            <a:pPr lvl="0" rtl="0">
              <a:buNone/>
            </a:pPr>
            <a:r>
              <a:rPr lang="cs" sz="2400"/>
              <a:t>      ZAMKNOUT</a:t>
            </a:r>
          </a:p>
          <a:p>
            <a:pPr marL="457200" lvl="0" indent="-381000">
              <a:buClr>
                <a:schemeClr val="dk1"/>
              </a:buClr>
              <a:buSzPct val="166666"/>
              <a:buFont typeface="Arial"/>
              <a:buChar char="•"/>
            </a:pPr>
            <a:r>
              <a:rPr lang="cs" sz="2400"/>
              <a:t>OK</a:t>
            </a:r>
          </a:p>
        </p:txBody>
      </p:sp>
      <p:sp>
        <p:nvSpPr>
          <p:cNvPr id="57" name="Shape 57"/>
          <p:cNvSpPr/>
          <p:nvPr/>
        </p:nvSpPr>
        <p:spPr>
          <a:xfrm>
            <a:off x="4131286" y="2145023"/>
            <a:ext cx="4718614" cy="4119636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Shape 62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229600" cy="11430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>
              <a:buNone/>
            </a:pPr>
            <a:r>
              <a:rPr lang="cs"/>
              <a:t>NASTAVENÉ SCHODIŠTĚ vložit:</a:t>
            </a:r>
          </a:p>
        </p:txBody>
      </p:sp>
      <p:sp>
        <p:nvSpPr>
          <p:cNvPr id="63" name="Shape 63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9677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  <p:sp>
        <p:nvSpPr>
          <p:cNvPr id="64" name="Shape 64"/>
          <p:cNvSpPr/>
          <p:nvPr/>
        </p:nvSpPr>
        <p:spPr>
          <a:xfrm>
            <a:off x="1889756" y="1600200"/>
            <a:ext cx="6797044" cy="4731073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Shape 69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229600" cy="11430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 lvl="0" rtl="0">
              <a:buNone/>
            </a:pPr>
            <a:r>
              <a:rPr lang="cs"/>
              <a:t>Zkontrolovat v řezu </a:t>
            </a:r>
          </a:p>
          <a:p>
            <a:pPr>
              <a:buNone/>
            </a:pPr>
            <a:r>
              <a:rPr lang="cs"/>
              <a:t>NÁSTUP i VÝSTUP:</a:t>
            </a:r>
          </a:p>
        </p:txBody>
      </p:sp>
      <p:sp>
        <p:nvSpPr>
          <p:cNvPr id="70" name="Shape 70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9677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  <p:sp>
        <p:nvSpPr>
          <p:cNvPr id="71" name="Shape 71"/>
          <p:cNvSpPr/>
          <p:nvPr/>
        </p:nvSpPr>
        <p:spPr>
          <a:xfrm>
            <a:off x="1048306" y="1521643"/>
            <a:ext cx="7894869" cy="5155931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" name="Shape 76"/>
          <p:cNvSpPr txBox="1">
            <a:spLocks noGrp="1"/>
          </p:cNvSpPr>
          <p:nvPr>
            <p:ph type="title"/>
          </p:nvPr>
        </p:nvSpPr>
        <p:spPr>
          <a:xfrm>
            <a:off x="1182449" y="274637"/>
            <a:ext cx="7504499" cy="11430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>
              <a:buNone/>
            </a:pPr>
            <a:r>
              <a:rPr lang="cs"/>
              <a:t>UKLÁDAT!</a:t>
            </a:r>
          </a:p>
        </p:txBody>
      </p:sp>
      <p:sp>
        <p:nvSpPr>
          <p:cNvPr id="77" name="Shape 77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9677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  <p:sp>
        <p:nvSpPr>
          <p:cNvPr id="78" name="Shape 78"/>
          <p:cNvSpPr txBox="1"/>
          <p:nvPr/>
        </p:nvSpPr>
        <p:spPr>
          <a:xfrm>
            <a:off x="618605" y="2762411"/>
            <a:ext cx="7607399" cy="3757200"/>
          </a:xfrm>
          <a:prstGeom prst="rect">
            <a:avLst/>
          </a:prstGeom>
        </p:spPr>
        <p:txBody>
          <a:bodyPr lIns="91425" tIns="91425" rIns="91425" bIns="91425" anchor="ctr" anchorCtr="0">
            <a:noAutofit/>
          </a:bodyPr>
          <a:lstStyle/>
          <a:p>
            <a:pPr lvl="0" algn="just" rtl="0">
              <a:lnSpc>
                <a:spcPct val="115000"/>
              </a:lnSpc>
              <a:buNone/>
            </a:pPr>
            <a:r>
              <a:rPr lang="cs" sz="1600">
                <a:solidFill>
                  <a:srgbClr val="548DD4"/>
                </a:solidFill>
              </a:rPr>
              <a:t> </a:t>
            </a:r>
            <a:r>
              <a:rPr lang="cs" sz="2400">
                <a:solidFill>
                  <a:srgbClr val="548DD4"/>
                </a:solidFill>
              </a:rPr>
              <a:t>Před každým ukončením programu:</a:t>
            </a:r>
          </a:p>
          <a:p>
            <a:pPr lvl="0" algn="just" rtl="0">
              <a:lnSpc>
                <a:spcPct val="115000"/>
              </a:lnSpc>
              <a:buNone/>
            </a:pPr>
            <a:r>
              <a:rPr lang="cs" sz="2400">
                <a:solidFill>
                  <a:srgbClr val="548DD4"/>
                </a:solidFill>
              </a:rPr>
              <a:t>  ULOŽIT - kliknout na ikonu v horní části - disketa</a:t>
            </a:r>
          </a:p>
          <a:p>
            <a:pPr lvl="0" algn="just" rtl="0">
              <a:lnSpc>
                <a:spcPct val="115000"/>
              </a:lnSpc>
              <a:buNone/>
            </a:pPr>
            <a:r>
              <a:rPr lang="cs" sz="2400">
                <a:solidFill>
                  <a:srgbClr val="548DD4"/>
                </a:solidFill>
              </a:rPr>
              <a:t>            - nebo při vypínání křížkem v pravém rohu nahoře se program sám zeptá: </a:t>
            </a:r>
          </a:p>
          <a:p>
            <a:pPr lvl="0" algn="just" rtl="0">
              <a:lnSpc>
                <a:spcPct val="115000"/>
              </a:lnSpc>
              <a:buNone/>
            </a:pPr>
            <a:r>
              <a:rPr lang="cs" sz="2400">
                <a:solidFill>
                  <a:srgbClr val="548DD4"/>
                </a:solidFill>
              </a:rPr>
              <a:t>             "Uložit změny projektu?" - ULOŽIT</a:t>
            </a:r>
          </a:p>
          <a:p>
            <a:endParaRPr lang="cs" sz="2400">
              <a:solidFill>
                <a:srgbClr val="548DD4"/>
              </a:solidFill>
            </a:endParaRPr>
          </a:p>
          <a:p>
            <a:endParaRPr lang="cs" sz="2400">
              <a:solidFill>
                <a:srgbClr val="548DD4"/>
              </a:solidFill>
            </a:endParaRPr>
          </a:p>
          <a:p>
            <a:endParaRPr lang="cs" sz="2400">
              <a:solidFill>
                <a:srgbClr val="548DD4"/>
              </a:solidFill>
            </a:endParaRPr>
          </a:p>
        </p:txBody>
      </p:sp>
    </p:spTree>
  </p:cSld>
  <p:clrMapOvr>
    <a:masterClrMapping/>
  </p:clrMapOvr>
  <p:transition spd="slow">
    <p:cut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" name="Shape 83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9677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  <p:sp>
        <p:nvSpPr>
          <p:cNvPr id="84" name="Shape 84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229600" cy="11430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>
              <a:buNone/>
            </a:pPr>
            <a:r>
              <a:rPr lang="cs"/>
              <a:t>Děkuji za pozornost</a:t>
            </a:r>
          </a:p>
        </p:txBody>
      </p:sp>
      <p:sp>
        <p:nvSpPr>
          <p:cNvPr id="85" name="Shape 85"/>
          <p:cNvSpPr/>
          <p:nvPr/>
        </p:nvSpPr>
        <p:spPr>
          <a:xfrm>
            <a:off x="2708450" y="2299625"/>
            <a:ext cx="2743199" cy="3047999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  <p:sp>
        <p:nvSpPr>
          <p:cNvPr id="86" name="Shape 86"/>
          <p:cNvSpPr/>
          <p:nvPr/>
        </p:nvSpPr>
        <p:spPr>
          <a:xfrm>
            <a:off x="1544223" y="2208012"/>
            <a:ext cx="6198662" cy="3742155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</p:sld>
</file>

<file path=ppt/theme/theme1.xml><?xml version="1.0" encoding="utf-8"?>
<a:theme xmlns:a="http://schemas.openxmlformats.org/drawingml/2006/main">
  <a:themeElements>
    <a:clrScheme name="Custom 233">
      <a:dk1>
        <a:srgbClr val="000000"/>
      </a:dk1>
      <a:lt1>
        <a:srgbClr val="FFFFFF"/>
      </a:lt1>
      <a:dk2>
        <a:srgbClr val="2388DB"/>
      </a:dk2>
      <a:lt2>
        <a:srgbClr val="BBD7F8"/>
      </a:lt2>
      <a:accent1>
        <a:srgbClr val="80B606"/>
      </a:accent1>
      <a:accent2>
        <a:srgbClr val="E29F1D"/>
      </a:accent2>
      <a:accent3>
        <a:srgbClr val="1D6FB2"/>
      </a:accent3>
      <a:accent4>
        <a:srgbClr val="3FAC98"/>
      </a:accent4>
      <a:accent5>
        <a:srgbClr val="5B57BB"/>
      </a:accent5>
      <a:accent6>
        <a:srgbClr val="D1505E"/>
      </a:accent6>
      <a:hlink>
        <a:srgbClr val="185DA2"/>
      </a:hlink>
      <a:folHlink>
        <a:srgbClr val="00487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100</Words>
  <Application>Microsoft Office PowerPoint</Application>
  <PresentationFormat>Předvádění na obrazovce (4:3)</PresentationFormat>
  <Paragraphs>28</Paragraphs>
  <Slides>9</Slides>
  <Notes>8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/>
      <vt:lpstr>Microsoft Word Document</vt:lpstr>
      <vt:lpstr>Prezentace aplikace PowerPoint</vt:lpstr>
      <vt:lpstr>SP3 - ARCHICAD PRVKY 3D - NL SCHODIŠTĚ</vt:lpstr>
      <vt:lpstr>1. NL SCHODIŠTĚ</vt:lpstr>
      <vt:lpstr>Prezentace aplikace PowerPoint</vt:lpstr>
      <vt:lpstr>Prezentace aplikace PowerPoint</vt:lpstr>
      <vt:lpstr>NASTAVENÉ SCHODIŠTĚ vložit:</vt:lpstr>
      <vt:lpstr>Zkontrolovat v řezu  NÁSTUP i VÝSTUP:</vt:lpstr>
      <vt:lpstr>UKLÁDAT!</vt:lpstr>
      <vt:lpstr>Děkuji za pozornost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administrator</dc:creator>
  <cp:lastModifiedBy>name</cp:lastModifiedBy>
  <cp:revision>1</cp:revision>
  <dcterms:modified xsi:type="dcterms:W3CDTF">2013-07-10T07:28:06Z</dcterms:modified>
</cp:coreProperties>
</file>