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docx" ContentType="application/vnd.openxmlformats-officedocument.wordprocessingml.document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Default Extension="vml" ContentType="application/vnd.openxmlformats-officedocument.vmlDrawing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4" r:id="rId1"/>
  </p:sldMasterIdLst>
  <p:notesMasterIdLst>
    <p:notesMasterId r:id="rId14"/>
  </p:notesMasterIdLst>
  <p:sldIdLst>
    <p:sldId id="267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</p:sldIdLst>
  <p:sldSz cx="9144000" cy="6858000" type="screen4x3"/>
  <p:notesSz cx="6858000" cy="9144000"/>
  <p:defaultTextStyle>
    <a:defPPr marR="0" algn="l" rtl="0">
      <a:lnSpc>
        <a:spcPct val="100000"/>
      </a:lnSpc>
      <a:spcBef>
        <a:spcPts val="0"/>
      </a:spcBef>
      <a:spcAft>
        <a:spcPts val="0"/>
      </a:spcAft>
    </a:defPPr>
    <a:lvl1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</a:defRPr>
    </a:lvl1pPr>
    <a:lvl2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</a:defRPr>
    </a:lvl2pPr>
    <a:lvl3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</a:defRPr>
    </a:lvl3pPr>
    <a:lvl4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</a:defRPr>
    </a:lvl4pPr>
    <a:lvl5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</a:defRPr>
    </a:lvl5pPr>
    <a:lvl6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</a:defRPr>
    </a:lvl6pPr>
    <a:lvl7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</a:defRPr>
    </a:lvl7pPr>
    <a:lvl8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</a:defRPr>
    </a:lvl8pPr>
    <a:lvl9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90651C3A-4460-11DB-9652-00E08161165F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4" d="100"/>
          <a:sy n="94" d="100"/>
        </p:scale>
        <p:origin x="-474" y="-30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2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" name="Shape 3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/>
          <a:lstStyle>
            <a:lvl1pPr>
              <a:defRPr sz="1100"/>
            </a:lvl1pPr>
            <a:lvl2pPr>
              <a:defRPr sz="1100"/>
            </a:lvl2pPr>
            <a:lvl3pPr>
              <a:defRPr sz="1100"/>
            </a:lvl3pPr>
            <a:lvl4pPr>
              <a:defRPr sz="1100"/>
            </a:lvl4pPr>
            <a:lvl5pPr>
              <a:defRPr sz="1100"/>
            </a:lvl5pPr>
            <a:lvl6pPr>
              <a:defRPr sz="1100"/>
            </a:lvl6pPr>
            <a:lvl7pPr>
              <a:defRPr sz="1100"/>
            </a:lvl7pPr>
            <a:lvl8pPr>
              <a:defRPr sz="1100"/>
            </a:lvl8pPr>
            <a:lvl9pPr>
              <a:defRPr sz="1100"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xmlns="" val="2737520354"/>
      </p:ext>
    </p:extLst>
  </p:cSld>
  <p:clrMap bg1="lt1" tx1="dk1" bg2="dk2" tx2="lt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Shape 36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7" name="Shape 37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" name="Shape 46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99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7" name="Shape 47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" name="Shape 54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99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5" name="Shape 55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" name="Shape 61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99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2" name="Shape 62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" name="Shape 68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99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9" name="Shape 69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" name="Shape 74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5" name="Shape 75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" name="Shape 82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3" name="Shape 83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" name="Shape 89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99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0" name="Shape 90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" name="Shape 98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99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9" name="Shape 99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" name="Shape 105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99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6" name="Shape 106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3" name="Shape 113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99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14" name="Shape 114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" type="title">
  <p:cSld name="title">
    <p:spTree>
      <p:nvGrpSpPr>
        <p:cNvPr id="1" name="Shape 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Shape 8"/>
          <p:cNvSpPr/>
          <p:nvPr/>
        </p:nvSpPr>
        <p:spPr>
          <a:xfrm>
            <a:off x="0" y="0"/>
            <a:ext cx="9144000" cy="4691399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txBody>
          <a:bodyPr lIns="91425" tIns="45700" rIns="91425" bIns="45700" anchor="ctr" anchorCtr="0">
            <a:noAutofit/>
          </a:bodyPr>
          <a:lstStyle/>
          <a:p>
            <a:endParaRPr/>
          </a:p>
        </p:txBody>
      </p:sp>
      <p:cxnSp>
        <p:nvCxnSpPr>
          <p:cNvPr id="9" name="Shape 9"/>
          <p:cNvCxnSpPr/>
          <p:nvPr/>
        </p:nvCxnSpPr>
        <p:spPr>
          <a:xfrm>
            <a:off x="0" y="4662139"/>
            <a:ext cx="9144000" cy="0"/>
          </a:xfrm>
          <a:prstGeom prst="straightConnector1">
            <a:avLst/>
          </a:prstGeom>
          <a:noFill/>
          <a:ln w="57150" cap="flat">
            <a:solidFill>
              <a:srgbClr val="000000">
                <a:alpha val="14901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10" name="Shape 10"/>
          <p:cNvSpPr txBox="1">
            <a:spLocks noGrp="1"/>
          </p:cNvSpPr>
          <p:nvPr>
            <p:ph type="ctrTitle"/>
          </p:nvPr>
        </p:nvSpPr>
        <p:spPr>
          <a:xfrm>
            <a:off x="685800" y="2490375"/>
            <a:ext cx="7772400" cy="21984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b" anchorCtr="0"/>
          <a:lstStyle>
            <a:lvl1pPr marL="0" indent="4572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72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0" indent="4572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72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0" indent="4572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72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0" indent="4572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72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0" indent="4572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72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0" indent="4572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72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0" indent="4572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72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0" indent="4572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72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0" indent="4572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72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11" name="Shape 11"/>
          <p:cNvSpPr txBox="1">
            <a:spLocks noGrp="1"/>
          </p:cNvSpPr>
          <p:nvPr>
            <p:ph type="subTitle" idx="1"/>
          </p:nvPr>
        </p:nvSpPr>
        <p:spPr>
          <a:xfrm>
            <a:off x="685800" y="4836035"/>
            <a:ext cx="7772400" cy="1032599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marL="0" indent="190500" algn="l" rtl="0">
              <a:spcBef>
                <a:spcPts val="0"/>
              </a:spcBef>
              <a:buClr>
                <a:schemeClr val="dk2"/>
              </a:buClr>
              <a:buSzPct val="100000"/>
              <a:buFont typeface="Arial"/>
              <a:buNone/>
              <a:defRPr sz="30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0" indent="190500" algn="l" rtl="0">
              <a:spcBef>
                <a:spcPts val="0"/>
              </a:spcBef>
              <a:buClr>
                <a:schemeClr val="dk2"/>
              </a:buClr>
              <a:buSzPct val="100000"/>
              <a:buFont typeface="Arial"/>
              <a:buNone/>
              <a:defRPr sz="30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0" indent="190500" algn="l" rtl="0">
              <a:spcBef>
                <a:spcPts val="0"/>
              </a:spcBef>
              <a:buClr>
                <a:schemeClr val="dk2"/>
              </a:buClr>
              <a:buSzPct val="100000"/>
              <a:buFont typeface="Arial"/>
              <a:buNone/>
              <a:defRPr sz="30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0" indent="190500" algn="l" rtl="0">
              <a:spcBef>
                <a:spcPts val="0"/>
              </a:spcBef>
              <a:buClr>
                <a:schemeClr val="dk2"/>
              </a:buClr>
              <a:buSzPct val="100000"/>
              <a:buFont typeface="Arial"/>
              <a:buNone/>
              <a:defRPr sz="30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0" indent="190500" algn="l" rtl="0">
              <a:spcBef>
                <a:spcPts val="0"/>
              </a:spcBef>
              <a:buClr>
                <a:schemeClr val="dk2"/>
              </a:buClr>
              <a:buSzPct val="100000"/>
              <a:buFont typeface="Arial"/>
              <a:buNone/>
              <a:defRPr sz="30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0" indent="190500" algn="l" rtl="0">
              <a:spcBef>
                <a:spcPts val="0"/>
              </a:spcBef>
              <a:buClr>
                <a:schemeClr val="dk2"/>
              </a:buClr>
              <a:buSzPct val="100000"/>
              <a:buFont typeface="Arial"/>
              <a:buNone/>
              <a:defRPr sz="30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0" indent="190500" algn="l" rtl="0">
              <a:spcBef>
                <a:spcPts val="0"/>
              </a:spcBef>
              <a:buClr>
                <a:schemeClr val="dk2"/>
              </a:buClr>
              <a:buSzPct val="100000"/>
              <a:buFont typeface="Arial"/>
              <a:buNone/>
              <a:defRPr sz="30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0" indent="190500" algn="l" rtl="0">
              <a:spcBef>
                <a:spcPts val="0"/>
              </a:spcBef>
              <a:buClr>
                <a:schemeClr val="dk2"/>
              </a:buClr>
              <a:buSzPct val="100000"/>
              <a:buFont typeface="Arial"/>
              <a:buNone/>
              <a:defRPr sz="30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0" indent="190500" algn="l" rtl="0">
              <a:spcBef>
                <a:spcPts val="0"/>
              </a:spcBef>
              <a:buClr>
                <a:schemeClr val="dk2"/>
              </a:buClr>
              <a:buSzPct val="100000"/>
              <a:buFont typeface="Arial"/>
              <a:buNone/>
              <a:defRPr sz="30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x" type="tx">
  <p:cSld name="tx">
    <p:spTree>
      <p:nvGrpSpPr>
        <p:cNvPr id="1" name="Shape 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Shape 13"/>
          <p:cNvSpPr/>
          <p:nvPr/>
        </p:nvSpPr>
        <p:spPr>
          <a:xfrm>
            <a:off x="0" y="0"/>
            <a:ext cx="9144000" cy="1532999"/>
          </a:xfrm>
          <a:prstGeom prst="rect">
            <a:avLst/>
          </a:prstGeom>
          <a:solidFill>
            <a:srgbClr val="2388DB"/>
          </a:solidFill>
          <a:ln>
            <a:noFill/>
          </a:ln>
        </p:spPr>
        <p:txBody>
          <a:bodyPr lIns="91425" tIns="45700" rIns="91425" bIns="45700" anchor="ctr" anchorCtr="0">
            <a:noAutofit/>
          </a:bodyPr>
          <a:lstStyle/>
          <a:p>
            <a:endParaRPr/>
          </a:p>
        </p:txBody>
      </p:sp>
      <p:cxnSp>
        <p:nvCxnSpPr>
          <p:cNvPr id="14" name="Shape 14"/>
          <p:cNvCxnSpPr/>
          <p:nvPr/>
        </p:nvCxnSpPr>
        <p:spPr>
          <a:xfrm>
            <a:off x="0" y="1503833"/>
            <a:ext cx="9144000" cy="0"/>
          </a:xfrm>
          <a:prstGeom prst="straightConnector1">
            <a:avLst/>
          </a:prstGeom>
          <a:noFill/>
          <a:ln w="57150" cap="flat">
            <a:solidFill>
              <a:srgbClr val="000000">
                <a:alpha val="14901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15" name="Shape 15"/>
          <p:cNvSpPr txBox="1">
            <a:spLocks noGrp="1"/>
          </p:cNvSpPr>
          <p:nvPr>
            <p:ph type="title"/>
          </p:nvPr>
        </p:nvSpPr>
        <p:spPr>
          <a:xfrm>
            <a:off x="457200" y="274637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b" anchorCtr="0"/>
          <a:lstStyle>
            <a:lvl1pPr rtl="0">
              <a:defRPr sz="3600"/>
            </a:lvl1pPr>
            <a:lvl2pPr rtl="0">
              <a:defRPr sz="3600"/>
            </a:lvl2pPr>
            <a:lvl3pPr rtl="0">
              <a:defRPr sz="3600"/>
            </a:lvl3pPr>
            <a:lvl4pPr rtl="0">
              <a:defRPr sz="3600"/>
            </a:lvl4pPr>
            <a:lvl5pPr rtl="0">
              <a:defRPr sz="3600"/>
            </a:lvl5pPr>
            <a:lvl6pPr rtl="0">
              <a:defRPr sz="3600"/>
            </a:lvl6pPr>
            <a:lvl7pPr rtl="0">
              <a:defRPr sz="3600"/>
            </a:lvl7pPr>
            <a:lvl8pPr rtl="0">
              <a:defRPr sz="3600"/>
            </a:lvl8pPr>
            <a:lvl9pPr rtl="0">
              <a:defRPr sz="3600"/>
            </a:lvl9pPr>
          </a:lstStyle>
          <a:p>
            <a:endParaRPr/>
          </a:p>
        </p:txBody>
      </p:sp>
      <p:sp>
        <p:nvSpPr>
          <p:cNvPr id="16" name="Shape 16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9677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rtl="0">
              <a:defRPr/>
            </a:lvl1pPr>
            <a:lvl2pPr rtl="0">
              <a:defRPr/>
            </a:lvl2pPr>
            <a:lvl3pPr rtl="0">
              <a:defRPr/>
            </a:lvl3pPr>
            <a:lvl4pPr rtl="0">
              <a:defRPr/>
            </a:lvl4pPr>
            <a:lvl5pPr rtl="0">
              <a:defRPr sz="1800"/>
            </a:lvl5pPr>
            <a:lvl6pPr rtl="0">
              <a:defRPr sz="1800"/>
            </a:lvl6pPr>
            <a:lvl7pPr rtl="0">
              <a:defRPr sz="1800"/>
            </a:lvl7pPr>
            <a:lvl8pPr rtl="0">
              <a:defRPr sz="1800"/>
            </a:lvl8pPr>
            <a:lvl9pPr rtl="0">
              <a:defRPr sz="1800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woColTx" type="twoColTx">
  <p:cSld name="twoColTx">
    <p:spTree>
      <p:nvGrpSpPr>
        <p:cNvPr id="1" name="Shape 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Shape 18"/>
          <p:cNvSpPr/>
          <p:nvPr/>
        </p:nvSpPr>
        <p:spPr>
          <a:xfrm>
            <a:off x="0" y="0"/>
            <a:ext cx="9144000" cy="1532999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txBody>
          <a:bodyPr lIns="91425" tIns="45700" rIns="91425" bIns="45700" anchor="ctr" anchorCtr="0">
            <a:noAutofit/>
          </a:bodyPr>
          <a:lstStyle/>
          <a:p>
            <a:endParaRPr/>
          </a:p>
        </p:txBody>
      </p:sp>
      <p:cxnSp>
        <p:nvCxnSpPr>
          <p:cNvPr id="19" name="Shape 19"/>
          <p:cNvCxnSpPr/>
          <p:nvPr/>
        </p:nvCxnSpPr>
        <p:spPr>
          <a:xfrm>
            <a:off x="0" y="1503833"/>
            <a:ext cx="9144000" cy="0"/>
          </a:xfrm>
          <a:prstGeom prst="straightConnector1">
            <a:avLst/>
          </a:prstGeom>
          <a:noFill/>
          <a:ln w="57150" cap="flat">
            <a:solidFill>
              <a:srgbClr val="000000">
                <a:alpha val="14901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20" name="Shape 20"/>
          <p:cNvSpPr txBox="1">
            <a:spLocks noGrp="1"/>
          </p:cNvSpPr>
          <p:nvPr>
            <p:ph type="title"/>
          </p:nvPr>
        </p:nvSpPr>
        <p:spPr>
          <a:xfrm>
            <a:off x="457200" y="274637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b" anchorCtr="0"/>
          <a:lstStyle>
            <a:lvl1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1pPr>
            <a:lvl2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2pPr>
            <a:lvl3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3pPr>
            <a:lvl4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4pPr>
            <a:lvl5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5pPr>
            <a:lvl6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6pPr>
            <a:lvl7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7pPr>
            <a:lvl8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8pPr>
            <a:lvl9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21" name="Shape 21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3994500" cy="49677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rtl="0">
              <a:defRPr/>
            </a:lvl1pPr>
            <a:lvl2pPr rtl="0">
              <a:defRPr/>
            </a:lvl2pPr>
            <a:lvl3pPr rtl="0">
              <a:defRPr/>
            </a:lvl3pPr>
            <a:lvl4pPr rtl="0">
              <a:defRPr/>
            </a:lvl4pPr>
            <a:lvl5pPr rtl="0">
              <a:defRPr sz="1800"/>
            </a:lvl5pPr>
            <a:lvl6pPr rtl="0">
              <a:defRPr sz="1800"/>
            </a:lvl6pPr>
            <a:lvl7pPr rtl="0">
              <a:defRPr sz="1800"/>
            </a:lvl7pPr>
            <a:lvl8pPr rtl="0">
              <a:defRPr sz="1800"/>
            </a:lvl8pPr>
            <a:lvl9pPr rtl="0">
              <a:defRPr sz="1800"/>
            </a:lvl9pPr>
          </a:lstStyle>
          <a:p>
            <a:endParaRPr/>
          </a:p>
        </p:txBody>
      </p:sp>
      <p:sp>
        <p:nvSpPr>
          <p:cNvPr id="22" name="Shape 22"/>
          <p:cNvSpPr txBox="1">
            <a:spLocks noGrp="1"/>
          </p:cNvSpPr>
          <p:nvPr>
            <p:ph type="body" idx="2"/>
          </p:nvPr>
        </p:nvSpPr>
        <p:spPr>
          <a:xfrm>
            <a:off x="4692273" y="1600200"/>
            <a:ext cx="3994500" cy="49677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rtl="0">
              <a:defRPr/>
            </a:lvl1pPr>
            <a:lvl2pPr rtl="0">
              <a:defRPr/>
            </a:lvl2pPr>
            <a:lvl3pPr rtl="0">
              <a:defRPr/>
            </a:lvl3pPr>
            <a:lvl4pPr rtl="0">
              <a:defRPr/>
            </a:lvl4pPr>
            <a:lvl5pPr rtl="0">
              <a:defRPr sz="1800"/>
            </a:lvl5pPr>
            <a:lvl6pPr rtl="0">
              <a:defRPr sz="1800"/>
            </a:lvl6pPr>
            <a:lvl7pPr rtl="0">
              <a:defRPr sz="1800"/>
            </a:lvl7pPr>
            <a:lvl8pPr rtl="0">
              <a:defRPr sz="1800"/>
            </a:lvl8pPr>
            <a:lvl9pPr rtl="0">
              <a:defRPr sz="1800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Only" type="titleOnly">
  <p:cSld name="titleOnly">
    <p:spTree>
      <p:nvGrpSpPr>
        <p:cNvPr id="1" name="Shape 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Shape 24"/>
          <p:cNvSpPr/>
          <p:nvPr/>
        </p:nvSpPr>
        <p:spPr>
          <a:xfrm>
            <a:off x="0" y="0"/>
            <a:ext cx="9144000" cy="1532999"/>
          </a:xfrm>
          <a:prstGeom prst="rect">
            <a:avLst/>
          </a:prstGeom>
          <a:solidFill>
            <a:srgbClr val="2388DB"/>
          </a:solidFill>
          <a:ln>
            <a:noFill/>
          </a:ln>
        </p:spPr>
        <p:txBody>
          <a:bodyPr lIns="91425" tIns="45700" rIns="91425" bIns="45700" anchor="ctr" anchorCtr="0">
            <a:noAutofit/>
          </a:bodyPr>
          <a:lstStyle/>
          <a:p>
            <a:endParaRPr/>
          </a:p>
        </p:txBody>
      </p:sp>
      <p:cxnSp>
        <p:nvCxnSpPr>
          <p:cNvPr id="25" name="Shape 25"/>
          <p:cNvCxnSpPr/>
          <p:nvPr/>
        </p:nvCxnSpPr>
        <p:spPr>
          <a:xfrm>
            <a:off x="0" y="1503833"/>
            <a:ext cx="9144000" cy="0"/>
          </a:xfrm>
          <a:prstGeom prst="straightConnector1">
            <a:avLst/>
          </a:prstGeom>
          <a:noFill/>
          <a:ln w="57150" cap="flat">
            <a:solidFill>
              <a:srgbClr val="000000">
                <a:alpha val="14901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26" name="Shape 26"/>
          <p:cNvSpPr txBox="1">
            <a:spLocks noGrp="1"/>
          </p:cNvSpPr>
          <p:nvPr>
            <p:ph type="title"/>
          </p:nvPr>
        </p:nvSpPr>
        <p:spPr>
          <a:xfrm>
            <a:off x="457200" y="274637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b" anchorCtr="0"/>
          <a:lstStyle>
            <a:lvl1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1pPr>
            <a:lvl2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2pPr>
            <a:lvl3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3pPr>
            <a:lvl4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4pPr>
            <a:lvl5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5pPr>
            <a:lvl6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6pPr>
            <a:lvl7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7pPr>
            <a:lvl8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8pPr>
            <a:lvl9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APTION_ONLY">
  <p:cSld name="CAPTION_ONLY">
    <p:spTree>
      <p:nvGrpSpPr>
        <p:cNvPr id="1" name="Shape 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Shape 28"/>
          <p:cNvSpPr txBox="1">
            <a:spLocks noGrp="1"/>
          </p:cNvSpPr>
          <p:nvPr>
            <p:ph type="body" idx="1"/>
          </p:nvPr>
        </p:nvSpPr>
        <p:spPr>
          <a:xfrm>
            <a:off x="457200" y="5875078"/>
            <a:ext cx="8229600" cy="6927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marL="285750" indent="-2857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ct val="166666"/>
              <a:buFont typeface="Arial"/>
              <a:buChar char="•"/>
              <a:defRPr sz="1800" b="0">
                <a:solidFill>
                  <a:schemeClr val="dk2"/>
                </a:solidFill>
              </a:defRPr>
            </a:lvl1pPr>
            <a:lvl2pPr marL="285750" indent="-2857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ct val="100000"/>
              <a:buFont typeface="Courier New"/>
              <a:buChar char="o"/>
              <a:defRPr sz="1800" b="0">
                <a:solidFill>
                  <a:schemeClr val="dk2"/>
                </a:solidFill>
              </a:defRPr>
            </a:lvl2pPr>
            <a:lvl3pPr marL="285750" indent="-2857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ct val="100000"/>
              <a:buFont typeface="Wingdings"/>
              <a:buChar char="§"/>
              <a:defRPr sz="1800" b="0">
                <a:solidFill>
                  <a:schemeClr val="dk2"/>
                </a:solidFill>
              </a:defRPr>
            </a:lvl3pPr>
            <a:lvl4pPr marL="285750" indent="-2857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ct val="166666"/>
              <a:buFont typeface="Arial"/>
              <a:buChar char="•"/>
              <a:defRPr sz="1800" b="0">
                <a:solidFill>
                  <a:schemeClr val="dk2"/>
                </a:solidFill>
              </a:defRPr>
            </a:lvl4pPr>
            <a:lvl5pPr marL="285750" indent="-2857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ct val="100000"/>
              <a:buFont typeface="Courier New"/>
              <a:buChar char="o"/>
              <a:defRPr sz="1800" b="0">
                <a:solidFill>
                  <a:schemeClr val="dk2"/>
                </a:solidFill>
              </a:defRPr>
            </a:lvl5pPr>
            <a:lvl6pPr marL="285750" indent="-2857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ct val="100000"/>
              <a:buFont typeface="Wingdings"/>
              <a:buChar char="§"/>
              <a:defRPr sz="1800" b="0">
                <a:solidFill>
                  <a:schemeClr val="dk2"/>
                </a:solidFill>
              </a:defRPr>
            </a:lvl6pPr>
            <a:lvl7pPr marL="285750" indent="-2857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ct val="166666"/>
              <a:buFont typeface="Arial"/>
              <a:buChar char="•"/>
              <a:defRPr sz="1800" b="0">
                <a:solidFill>
                  <a:schemeClr val="dk2"/>
                </a:solidFill>
              </a:defRPr>
            </a:lvl7pPr>
            <a:lvl8pPr marL="285750" indent="-2857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ct val="100000"/>
              <a:buFont typeface="Courier New"/>
              <a:buChar char="o"/>
              <a:defRPr sz="1800" b="0">
                <a:solidFill>
                  <a:schemeClr val="dk2"/>
                </a:solidFill>
              </a:defRPr>
            </a:lvl8pPr>
            <a:lvl9pPr marL="285750" indent="-2857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ct val="100000"/>
              <a:buFont typeface="Wingdings"/>
              <a:buChar char="§"/>
              <a:defRPr sz="1800" b="0"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  <p:sp>
        <p:nvSpPr>
          <p:cNvPr id="29" name="Shape 29"/>
          <p:cNvSpPr/>
          <p:nvPr/>
        </p:nvSpPr>
        <p:spPr>
          <a:xfrm>
            <a:off x="4274" y="0"/>
            <a:ext cx="9144000" cy="5875200"/>
          </a:xfrm>
          <a:prstGeom prst="rect">
            <a:avLst/>
          </a:prstGeom>
          <a:solidFill>
            <a:srgbClr val="2388DB"/>
          </a:solidFill>
          <a:ln>
            <a:noFill/>
          </a:ln>
        </p:spPr>
        <p:txBody>
          <a:bodyPr lIns="91425" tIns="45700" rIns="91425" bIns="45700" anchor="ctr" anchorCtr="0">
            <a:noAutofit/>
          </a:bodyPr>
          <a:lstStyle/>
          <a:p>
            <a:endParaRPr/>
          </a:p>
        </p:txBody>
      </p:sp>
      <p:cxnSp>
        <p:nvCxnSpPr>
          <p:cNvPr id="30" name="Shape 30"/>
          <p:cNvCxnSpPr/>
          <p:nvPr/>
        </p:nvCxnSpPr>
        <p:spPr>
          <a:xfrm>
            <a:off x="0" y="5845828"/>
            <a:ext cx="9144000" cy="0"/>
          </a:xfrm>
          <a:prstGeom prst="straightConnector1">
            <a:avLst/>
          </a:prstGeom>
          <a:noFill/>
          <a:ln w="57150" cap="flat">
            <a:solidFill>
              <a:srgbClr val="000000">
                <a:alpha val="14901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bg>
      <p:bgPr>
        <a:solidFill>
          <a:schemeClr val="dk2"/>
        </a:solidFill>
        <a:effectLst/>
      </p:bgPr>
    </p:bg>
    <p:spTree>
      <p:nvGrpSpPr>
        <p:cNvPr id="1" name="Shape 31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hape 5"/>
          <p:cNvSpPr txBox="1">
            <a:spLocks noGrp="1"/>
          </p:cNvSpPr>
          <p:nvPr>
            <p:ph type="title"/>
          </p:nvPr>
        </p:nvSpPr>
        <p:spPr>
          <a:xfrm>
            <a:off x="457200" y="274637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b" anchorCtr="0"/>
          <a:lstStyle>
            <a:lvl1pPr marL="0" indent="2286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36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0" indent="2286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36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0" indent="2286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36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0" indent="2286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36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0" indent="2286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36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0" indent="2286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36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0" indent="2286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36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0" indent="2286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36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0" indent="2286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36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6" name="Shape 6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9677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marL="342900" indent="-342900" algn="l" rtl="0">
              <a:spcBef>
                <a:spcPts val="600"/>
              </a:spcBef>
              <a:buClr>
                <a:schemeClr val="dk1"/>
              </a:buClr>
              <a:buSzPct val="166666"/>
              <a:buFont typeface="Arial"/>
              <a:buChar char="•"/>
              <a:defRPr sz="30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742950" indent="-285750" algn="l" rtl="0">
              <a:spcBef>
                <a:spcPts val="480"/>
              </a:spcBef>
              <a:buClr>
                <a:schemeClr val="dk1"/>
              </a:buClr>
              <a:buSzPct val="100000"/>
              <a:buFont typeface="Courier New"/>
              <a:buChar char="o"/>
              <a:defRPr sz="24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1143000" indent="-228600" algn="l" rtl="0">
              <a:spcBef>
                <a:spcPts val="480"/>
              </a:spcBef>
              <a:buClr>
                <a:schemeClr val="dk1"/>
              </a:buClr>
              <a:buSzPct val="100000"/>
              <a:buFont typeface="Wingdings"/>
              <a:buChar char="§"/>
              <a:defRPr sz="24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600200" indent="-228600" algn="l" rtl="0">
              <a:spcBef>
                <a:spcPts val="360"/>
              </a:spcBef>
              <a:buClr>
                <a:schemeClr val="dk1"/>
              </a:buClr>
              <a:buSzPct val="166666"/>
              <a:buFont typeface="Arial"/>
              <a:buChar char="•"/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2057400" indent="-228600" algn="l" rtl="0">
              <a:spcBef>
                <a:spcPts val="360"/>
              </a:spcBef>
              <a:buClr>
                <a:schemeClr val="dk1"/>
              </a:buClr>
              <a:buSzPct val="100000"/>
              <a:buFont typeface="Courier New"/>
              <a:buChar char="o"/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514600" indent="-228600" algn="l" rtl="0">
              <a:spcBef>
                <a:spcPts val="360"/>
              </a:spcBef>
              <a:buClr>
                <a:schemeClr val="dk1"/>
              </a:buClr>
              <a:buSzPct val="100000"/>
              <a:buFont typeface="Wingdings"/>
              <a:buChar char="§"/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2971800" indent="-228600" algn="l" rtl="0">
              <a:spcBef>
                <a:spcPts val="360"/>
              </a:spcBef>
              <a:buClr>
                <a:schemeClr val="dk1"/>
              </a:buClr>
              <a:buSzPct val="166666"/>
              <a:buFont typeface="Arial"/>
              <a:buChar char="•"/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3429000" indent="-228600" algn="l" rtl="0">
              <a:spcBef>
                <a:spcPts val="360"/>
              </a:spcBef>
              <a:buClr>
                <a:schemeClr val="dk1"/>
              </a:buClr>
              <a:buSzPct val="100000"/>
              <a:buFont typeface="Courier New"/>
              <a:buChar char="o"/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3886200" indent="-228600" algn="l" rtl="0">
              <a:spcBef>
                <a:spcPts val="360"/>
              </a:spcBef>
              <a:buClr>
                <a:schemeClr val="dk1"/>
              </a:buClr>
              <a:buSzPct val="100000"/>
              <a:buFont typeface="Wingdings"/>
              <a:buChar char="§"/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</p:sldLayoutIdLst>
  <p:txStyles>
    <p:titleStyle>
      <a:defPPr marR="0" algn="l" rtl="0">
        <a:lnSpc>
          <a:spcPct val="100000"/>
        </a:lnSpc>
        <a:spcBef>
          <a:spcPts val="0"/>
        </a:spcBef>
        <a:spcAft>
          <a:spcPts val="0"/>
        </a:spcAft>
      </a:defPPr>
      <a:lvl1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2pPr>
    </p:titleStyle>
    <p:bodyStyle>
      <a:defPPr marR="0" algn="l" rtl="0">
        <a:lnSpc>
          <a:spcPct val="100000"/>
        </a:lnSpc>
        <a:spcBef>
          <a:spcPts val="0"/>
        </a:spcBef>
        <a:spcAft>
          <a:spcPts val="0"/>
        </a:spcAft>
      </a:defPPr>
      <a:lvl1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algn="l" rtl="0">
        <a:lnSpc>
          <a:spcPct val="100000"/>
        </a:lnSpc>
        <a:spcBef>
          <a:spcPts val="0"/>
        </a:spcBef>
        <a:spcAft>
          <a:spcPts val="0"/>
        </a:spcAft>
      </a:defPPr>
      <a:lvl1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Dokument_aplikace_Microsoft_Office_Word1.docx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xmlns="" val="3937475217"/>
              </p:ext>
            </p:extLst>
          </p:nvPr>
        </p:nvGraphicFramePr>
        <p:xfrm>
          <a:off x="2987824" y="332656"/>
          <a:ext cx="4172807" cy="6192688"/>
        </p:xfrm>
        <a:graphic>
          <a:graphicData uri="http://schemas.openxmlformats.org/presentationml/2006/ole">
            <p:oleObj spid="_x0000_s1026" name="Dokument" r:id="rId3" imgW="5889940" imgH="8742121" progId="Word.Document.12">
              <p:embed/>
            </p:oleObj>
          </a:graphicData>
        </a:graphic>
      </p:graphicFrame>
    </p:spTree>
    <p:extLst>
      <p:ext uri="{BB962C8B-B14F-4D97-AF65-F5344CB8AC3E}">
        <p14:creationId xmlns:p14="http://schemas.microsoft.com/office/powerpoint/2010/main" xmlns="" val="408468408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Shape 33"/>
          <p:cNvSpPr txBox="1">
            <a:spLocks noGrp="1"/>
          </p:cNvSpPr>
          <p:nvPr>
            <p:ph type="ctrTitle"/>
          </p:nvPr>
        </p:nvSpPr>
        <p:spPr>
          <a:xfrm>
            <a:off x="685800" y="2490375"/>
            <a:ext cx="7772400" cy="2198400"/>
          </a:xfrm>
          <a:prstGeom prst="rect">
            <a:avLst/>
          </a:prstGeom>
        </p:spPr>
        <p:txBody>
          <a:bodyPr lIns="91425" tIns="91425" rIns="91425" bIns="91425" anchor="b" anchorCtr="0">
            <a:noAutofit/>
          </a:bodyPr>
          <a:lstStyle/>
          <a:p>
            <a:pPr lvl="0" rtl="0">
              <a:buNone/>
            </a:pPr>
            <a:r>
              <a:rPr lang="cs" sz="7200" u="sng">
                <a:solidFill>
                  <a:srgbClr val="FFFFFF"/>
                </a:solidFill>
              </a:rPr>
              <a:t>SP3 - ARCHICAD</a:t>
            </a:r>
          </a:p>
          <a:p>
            <a:pPr>
              <a:buNone/>
            </a:pPr>
            <a:r>
              <a:rPr lang="cs" sz="4800">
                <a:solidFill>
                  <a:srgbClr val="000000"/>
                </a:solidFill>
              </a:rPr>
              <a:t>ŘEZ + PRACOVNÍ LISTY</a:t>
            </a:r>
          </a:p>
        </p:txBody>
      </p:sp>
      <p:sp>
        <p:nvSpPr>
          <p:cNvPr id="34" name="Shape 34"/>
          <p:cNvSpPr txBox="1">
            <a:spLocks noGrp="1"/>
          </p:cNvSpPr>
          <p:nvPr>
            <p:ph type="subTitle" idx="1"/>
          </p:nvPr>
        </p:nvSpPr>
        <p:spPr>
          <a:xfrm>
            <a:off x="685800" y="4836035"/>
            <a:ext cx="7772400" cy="1032599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pPr>
              <a:buNone/>
            </a:pPr>
            <a:r>
              <a:rPr lang="cs"/>
              <a:t>ing. arch. Vladimíra Jínová</a:t>
            </a:r>
          </a:p>
        </p:txBody>
      </p:sp>
    </p:spTree>
  </p:cSld>
  <p:clrMapOvr>
    <a:masterClrMapping/>
  </p:clrMapOvr>
  <p:transition spd="slow">
    <p:cut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" name="Shape 39"/>
          <p:cNvSpPr txBox="1">
            <a:spLocks noGrp="1"/>
          </p:cNvSpPr>
          <p:nvPr>
            <p:ph type="title"/>
          </p:nvPr>
        </p:nvSpPr>
        <p:spPr>
          <a:xfrm>
            <a:off x="472623" y="562631"/>
            <a:ext cx="8357700" cy="588299"/>
          </a:xfrm>
          <a:prstGeom prst="rect">
            <a:avLst/>
          </a:prstGeom>
        </p:spPr>
        <p:txBody>
          <a:bodyPr lIns="91425" tIns="91425" rIns="91425" bIns="91425" anchor="b" anchorCtr="0">
            <a:noAutofit/>
          </a:bodyPr>
          <a:lstStyle/>
          <a:p>
            <a:pPr lvl="0" rtl="0">
              <a:buNone/>
            </a:pPr>
            <a:r>
              <a:rPr lang="cs" sz="3000"/>
              <a:t>ŘEZ 3D MODELEM - vytvořenou stavbou</a:t>
            </a:r>
          </a:p>
        </p:txBody>
      </p:sp>
      <p:sp>
        <p:nvSpPr>
          <p:cNvPr id="40" name="Shape 40"/>
          <p:cNvSpPr txBox="1"/>
          <p:nvPr/>
        </p:nvSpPr>
        <p:spPr>
          <a:xfrm>
            <a:off x="6607725" y="4016325"/>
            <a:ext cx="3657600" cy="457200"/>
          </a:xfrm>
          <a:prstGeom prst="rect">
            <a:avLst/>
          </a:prstGeom>
          <a:noFill/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  <p:sp>
        <p:nvSpPr>
          <p:cNvPr id="41" name="Shape 41"/>
          <p:cNvSpPr txBox="1"/>
          <p:nvPr/>
        </p:nvSpPr>
        <p:spPr>
          <a:xfrm>
            <a:off x="243900" y="5061525"/>
            <a:ext cx="9704999" cy="1577099"/>
          </a:xfrm>
          <a:prstGeom prst="rect">
            <a:avLst/>
          </a:prstGeom>
          <a:noFill/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  <p:sp>
        <p:nvSpPr>
          <p:cNvPr id="42" name="Shape 42"/>
          <p:cNvSpPr txBox="1"/>
          <p:nvPr/>
        </p:nvSpPr>
        <p:spPr>
          <a:xfrm>
            <a:off x="387267" y="1445926"/>
            <a:ext cx="5438699" cy="649199"/>
          </a:xfrm>
          <a:prstGeom prst="rect">
            <a:avLst/>
          </a:prstGeom>
          <a:noFill/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  <p:sp>
        <p:nvSpPr>
          <p:cNvPr id="43" name="Shape 43"/>
          <p:cNvSpPr txBox="1"/>
          <p:nvPr/>
        </p:nvSpPr>
        <p:spPr>
          <a:xfrm>
            <a:off x="336325" y="2416475"/>
            <a:ext cx="3657600" cy="457200"/>
          </a:xfrm>
          <a:prstGeom prst="rect">
            <a:avLst/>
          </a:prstGeom>
          <a:noFill/>
        </p:spPr>
        <p:txBody>
          <a:bodyPr lIns="91425" tIns="91425" rIns="91425" bIns="91425" anchor="t" anchorCtr="0">
            <a:noAutofit/>
          </a:bodyPr>
          <a:lstStyle/>
          <a:p>
            <a:pPr lvl="0" rtl="0">
              <a:buNone/>
            </a:pPr>
            <a:r>
              <a:rPr lang="cs" sz="2400"/>
              <a:t>1. NL ŘEZ</a:t>
            </a:r>
          </a:p>
          <a:p>
            <a:pPr lvl="0" rtl="0">
              <a:buNone/>
            </a:pPr>
            <a:r>
              <a:rPr lang="cs" sz="2400"/>
              <a:t>2. NASTAVENÍ ŘEZU:</a:t>
            </a:r>
          </a:p>
          <a:p>
            <a:pPr lvl="0" rtl="0">
              <a:buNone/>
            </a:pPr>
            <a:r>
              <a:rPr lang="cs" sz="2400"/>
              <a:t>    - ZNAČKA</a:t>
            </a:r>
          </a:p>
          <a:p>
            <a:pPr lvl="0" rtl="0">
              <a:buNone/>
            </a:pPr>
            <a:r>
              <a:rPr lang="cs" sz="2400"/>
              <a:t>    - JMÉNO</a:t>
            </a:r>
          </a:p>
          <a:p>
            <a:pPr lvl="0" rtl="0">
              <a:buNone/>
            </a:pPr>
            <a:r>
              <a:rPr lang="cs" sz="2400"/>
              <a:t>    - OK</a:t>
            </a:r>
          </a:p>
        </p:txBody>
      </p:sp>
      <p:sp>
        <p:nvSpPr>
          <p:cNvPr id="44" name="Shape 44"/>
          <p:cNvSpPr/>
          <p:nvPr/>
        </p:nvSpPr>
        <p:spPr>
          <a:xfrm>
            <a:off x="3993925" y="1236093"/>
            <a:ext cx="4687300" cy="5621906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</p:sp>
    </p:spTree>
  </p:cSld>
  <p:clrMapOvr>
    <a:masterClrMapping/>
  </p:clrMapOvr>
  <p:transition spd="slow">
    <p:cut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/>
                                        <p:tgtEl>
                                          <p:spTgt spid="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/>
                                        <p:tgtEl>
                                          <p:spTgt spid="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/>
                                        <p:tgtEl>
                                          <p:spTgt spid="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000"/>
                                        <p:tgtEl>
                                          <p:spTgt spid="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/>
                                        <p:tgtEl>
                                          <p:spTgt spid="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Shape 49"/>
          <p:cNvSpPr txBox="1">
            <a:spLocks noGrp="1"/>
          </p:cNvSpPr>
          <p:nvPr>
            <p:ph type="title"/>
          </p:nvPr>
        </p:nvSpPr>
        <p:spPr>
          <a:xfrm>
            <a:off x="457200" y="274637"/>
            <a:ext cx="8229600" cy="733199"/>
          </a:xfrm>
          <a:prstGeom prst="rect">
            <a:avLst/>
          </a:prstGeom>
        </p:spPr>
        <p:txBody>
          <a:bodyPr lIns="91425" tIns="91425" rIns="91425" bIns="91425" anchor="b" anchorCtr="0">
            <a:noAutofit/>
          </a:bodyPr>
          <a:lstStyle/>
          <a:p>
            <a:pPr>
              <a:buNone/>
            </a:pPr>
            <a:r>
              <a:rPr lang="cs" sz="2400" b="0"/>
              <a:t>3. v půdoryse kliknutím myší natáhnu řezovou čáru</a:t>
            </a:r>
          </a:p>
        </p:txBody>
      </p:sp>
      <p:sp>
        <p:nvSpPr>
          <p:cNvPr id="50" name="Shape 50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9677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  <p:sp>
        <p:nvSpPr>
          <p:cNvPr id="51" name="Shape 51"/>
          <p:cNvSpPr/>
          <p:nvPr/>
        </p:nvSpPr>
        <p:spPr>
          <a:xfrm>
            <a:off x="2843531" y="1233792"/>
            <a:ext cx="5987194" cy="5165765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</p:sp>
      <p:sp>
        <p:nvSpPr>
          <p:cNvPr id="52" name="Shape 52"/>
          <p:cNvSpPr/>
          <p:nvPr/>
        </p:nvSpPr>
        <p:spPr>
          <a:xfrm>
            <a:off x="4889958" y="1271842"/>
            <a:ext cx="1499100" cy="5298300"/>
          </a:xfrm>
          <a:prstGeom prst="arc">
            <a:avLst>
              <a:gd name="adj1" fmla="val 17301062"/>
              <a:gd name="adj2" fmla="val 17204986"/>
            </a:avLst>
          </a:prstGeom>
          <a:noFill/>
          <a:ln w="19050" cap="flat">
            <a:solidFill>
              <a:srgbClr val="FF00FF"/>
            </a:solidFill>
            <a:prstDash val="solid"/>
            <a:round/>
            <a:headEnd type="none" w="med" len="med"/>
            <a:tailEnd type="none" w="med" len="med"/>
          </a:ln>
        </p:spPr>
        <p:txBody>
          <a:bodyPr lIns="91425" tIns="91425" rIns="91425" bIns="91425" anchor="ctr" anchorCtr="0">
            <a:noAutofit/>
          </a:bodyPr>
          <a:lstStyle/>
          <a:p>
            <a:endParaRPr/>
          </a:p>
        </p:txBody>
      </p:sp>
    </p:spTree>
  </p:cSld>
  <p:clrMapOvr>
    <a:masterClrMapping/>
  </p:clrMapOvr>
  <p:transition spd="slow">
    <p:cut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" name="Shape 57"/>
          <p:cNvSpPr txBox="1">
            <a:spLocks noGrp="1"/>
          </p:cNvSpPr>
          <p:nvPr>
            <p:ph type="title"/>
          </p:nvPr>
        </p:nvSpPr>
        <p:spPr>
          <a:xfrm>
            <a:off x="457200" y="274637"/>
            <a:ext cx="8229600" cy="1143000"/>
          </a:xfrm>
          <a:prstGeom prst="rect">
            <a:avLst/>
          </a:prstGeom>
        </p:spPr>
        <p:txBody>
          <a:bodyPr lIns="91425" tIns="91425" rIns="91425" bIns="91425" anchor="b" anchorCtr="0">
            <a:noAutofit/>
          </a:bodyPr>
          <a:lstStyle/>
          <a:p>
            <a:pPr>
              <a:buNone/>
            </a:pPr>
            <a:r>
              <a:rPr lang="cs" sz="3000" b="0"/>
              <a:t>4. Tím se řez automaticky vygeneruje a jeho odkaz se objeví v NAVIGÁTORU</a:t>
            </a:r>
          </a:p>
        </p:txBody>
      </p:sp>
      <p:sp>
        <p:nvSpPr>
          <p:cNvPr id="58" name="Shape 58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9677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  <p:sp>
        <p:nvSpPr>
          <p:cNvPr id="59" name="Shape 59"/>
          <p:cNvSpPr/>
          <p:nvPr/>
        </p:nvSpPr>
        <p:spPr>
          <a:xfrm>
            <a:off x="4431159" y="1482000"/>
            <a:ext cx="3777490" cy="5151290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</p:sp>
    </p:spTree>
  </p:cSld>
  <p:clrMapOvr>
    <a:masterClrMapping/>
  </p:clrMapOvr>
  <p:transition spd="slow">
    <p:cut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" name="Shape 64"/>
          <p:cNvSpPr txBox="1">
            <a:spLocks noGrp="1"/>
          </p:cNvSpPr>
          <p:nvPr>
            <p:ph type="title"/>
          </p:nvPr>
        </p:nvSpPr>
        <p:spPr>
          <a:xfrm>
            <a:off x="457200" y="274637"/>
            <a:ext cx="8229600" cy="1143000"/>
          </a:xfrm>
          <a:prstGeom prst="rect">
            <a:avLst/>
          </a:prstGeom>
        </p:spPr>
        <p:txBody>
          <a:bodyPr lIns="91425" tIns="91425" rIns="91425" bIns="91425" anchor="b" anchorCtr="0">
            <a:noAutofit/>
          </a:bodyPr>
          <a:lstStyle/>
          <a:p>
            <a:pPr>
              <a:buNone/>
            </a:pPr>
            <a:r>
              <a:rPr lang="cs"/>
              <a:t>Automaticky vygenerovaný řez:</a:t>
            </a:r>
          </a:p>
        </p:txBody>
      </p:sp>
      <p:sp>
        <p:nvSpPr>
          <p:cNvPr id="65" name="Shape 65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9677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  <p:sp>
        <p:nvSpPr>
          <p:cNvPr id="66" name="Shape 66"/>
          <p:cNvSpPr/>
          <p:nvPr/>
        </p:nvSpPr>
        <p:spPr>
          <a:xfrm>
            <a:off x="198748" y="1978639"/>
            <a:ext cx="8746503" cy="3881709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</p:sp>
    </p:spTree>
  </p:cSld>
  <p:clrMapOvr>
    <a:masterClrMapping/>
  </p:clrMapOvr>
  <p:transition spd="slow">
    <p:cut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7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Shape 71"/>
          <p:cNvSpPr txBox="1">
            <a:spLocks noGrp="1"/>
          </p:cNvSpPr>
          <p:nvPr>
            <p:ph type="title"/>
          </p:nvPr>
        </p:nvSpPr>
        <p:spPr>
          <a:xfrm>
            <a:off x="457200" y="274637"/>
            <a:ext cx="8229600" cy="1143000"/>
          </a:xfrm>
          <a:prstGeom prst="rect">
            <a:avLst/>
          </a:prstGeom>
        </p:spPr>
        <p:txBody>
          <a:bodyPr lIns="91425" tIns="91425" rIns="91425" bIns="91425" anchor="b" anchorCtr="0">
            <a:noAutofit/>
          </a:bodyPr>
          <a:lstStyle/>
          <a:p>
            <a:pPr>
              <a:buNone/>
            </a:pPr>
            <a:r>
              <a:rPr lang="cs"/>
              <a:t>PRACOVNÍ LISTY</a:t>
            </a:r>
          </a:p>
        </p:txBody>
      </p:sp>
      <p:sp>
        <p:nvSpPr>
          <p:cNvPr id="72" name="Shape 72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9677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pPr>
              <a:buNone/>
            </a:pPr>
            <a:r>
              <a:rPr lang="cs" dirty="0">
                <a:solidFill>
                  <a:srgbClr val="000000"/>
                </a:solidFill>
              </a:rPr>
              <a:t>Pro ideální dopracování ŘEZU do projektové dokumentace je vhodné v závěrečné fázi vygenerovaný 3D ŘEZ nakopírovat a vložit do PRACOVNÍHO LISTU, čímž se rozbije do ČAR a VÝPLNÍ a možno jej upravovat - </a:t>
            </a:r>
            <a:r>
              <a:rPr lang="cs" dirty="0" smtClean="0">
                <a:solidFill>
                  <a:srgbClr val="000000"/>
                </a:solidFill>
              </a:rPr>
              <a:t>                     i </a:t>
            </a:r>
            <a:r>
              <a:rPr lang="cs" dirty="0">
                <a:solidFill>
                  <a:srgbClr val="000000"/>
                </a:solidFill>
              </a:rPr>
              <a:t>mazat jeho části - aniž by došlo k poškození 3D modelu stavby!</a:t>
            </a:r>
          </a:p>
        </p:txBody>
      </p:sp>
    </p:spTree>
  </p:cSld>
  <p:clrMapOvr>
    <a:masterClrMapping/>
  </p:clrMapOvr>
  <p:transition spd="slow">
    <p:cut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7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" name="Shape 77"/>
          <p:cNvSpPr txBox="1">
            <a:spLocks noGrp="1"/>
          </p:cNvSpPr>
          <p:nvPr>
            <p:ph type="title"/>
          </p:nvPr>
        </p:nvSpPr>
        <p:spPr>
          <a:xfrm>
            <a:off x="457200" y="274637"/>
            <a:ext cx="8229600" cy="1143000"/>
          </a:xfrm>
          <a:prstGeom prst="rect">
            <a:avLst/>
          </a:prstGeom>
        </p:spPr>
        <p:txBody>
          <a:bodyPr lIns="91425" tIns="91425" rIns="91425" bIns="91425" anchor="b" anchorCtr="0">
            <a:noAutofit/>
          </a:bodyPr>
          <a:lstStyle/>
          <a:p>
            <a:pPr>
              <a:buNone/>
            </a:pPr>
            <a:r>
              <a:rPr lang="cs"/>
              <a:t>Postup vytvoření pracovního listu:</a:t>
            </a:r>
          </a:p>
        </p:txBody>
      </p:sp>
      <p:sp>
        <p:nvSpPr>
          <p:cNvPr id="78" name="Shape 78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9677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pPr lvl="0" rtl="0">
              <a:buNone/>
            </a:pPr>
            <a:r>
              <a:rPr lang="cs" dirty="0"/>
              <a:t>1. pravým tlačítkem myši na "pracovní listy" </a:t>
            </a:r>
            <a:r>
              <a:rPr lang="cs" dirty="0" smtClean="0"/>
              <a:t>               v </a:t>
            </a:r>
            <a:r>
              <a:rPr lang="cs" dirty="0"/>
              <a:t>navigátoru</a:t>
            </a:r>
          </a:p>
          <a:p>
            <a:pPr lvl="0" rtl="0">
              <a:buNone/>
            </a:pPr>
            <a:r>
              <a:rPr lang="cs" dirty="0"/>
              <a:t>2. nový nezávislý pracovní list</a:t>
            </a:r>
          </a:p>
          <a:p>
            <a:pPr>
              <a:buNone/>
            </a:pPr>
            <a:r>
              <a:rPr lang="cs" dirty="0"/>
              <a:t>3. jméno - ŘEZ - vytvořit</a:t>
            </a:r>
          </a:p>
        </p:txBody>
      </p:sp>
      <p:sp>
        <p:nvSpPr>
          <p:cNvPr id="79" name="Shape 79"/>
          <p:cNvSpPr/>
          <p:nvPr/>
        </p:nvSpPr>
        <p:spPr>
          <a:xfrm>
            <a:off x="5650800" y="2401725"/>
            <a:ext cx="3209925" cy="3524250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</p:sp>
      <p:sp>
        <p:nvSpPr>
          <p:cNvPr id="80" name="Shape 80"/>
          <p:cNvSpPr/>
          <p:nvPr/>
        </p:nvSpPr>
        <p:spPr>
          <a:xfrm>
            <a:off x="1004600" y="4583550"/>
            <a:ext cx="3190875" cy="1724025"/>
          </a:xfrm>
          <a:prstGeom prst="rect">
            <a:avLst/>
          </a:prstGeom>
          <a:blipFill>
            <a:blip r:embed="rId4"/>
            <a:stretch>
              <a:fillRect/>
            </a:stretch>
          </a:blipFill>
        </p:spPr>
      </p:sp>
    </p:spTree>
  </p:cSld>
  <p:clrMapOvr>
    <a:masterClrMapping/>
  </p:clrMapOvr>
  <p:transition spd="slow">
    <p:cut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" name="Shape 85"/>
          <p:cNvSpPr txBox="1">
            <a:spLocks noGrp="1"/>
          </p:cNvSpPr>
          <p:nvPr>
            <p:ph type="title"/>
          </p:nvPr>
        </p:nvSpPr>
        <p:spPr>
          <a:xfrm>
            <a:off x="457200" y="274637"/>
            <a:ext cx="8229600" cy="1143000"/>
          </a:xfrm>
          <a:prstGeom prst="rect">
            <a:avLst/>
          </a:prstGeom>
        </p:spPr>
        <p:txBody>
          <a:bodyPr lIns="91425" tIns="91425" rIns="91425" bIns="91425" anchor="b" anchorCtr="0">
            <a:noAutofit/>
          </a:bodyPr>
          <a:lstStyle/>
          <a:p>
            <a:endParaRPr/>
          </a:p>
        </p:txBody>
      </p:sp>
      <p:sp>
        <p:nvSpPr>
          <p:cNvPr id="86" name="Shape 86"/>
          <p:cNvSpPr txBox="1">
            <a:spLocks noGrp="1"/>
          </p:cNvSpPr>
          <p:nvPr>
            <p:ph type="body" idx="1"/>
          </p:nvPr>
        </p:nvSpPr>
        <p:spPr>
          <a:xfrm>
            <a:off x="457200" y="888620"/>
            <a:ext cx="8229600" cy="49677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pPr lvl="0" rtl="0">
              <a:buNone/>
            </a:pPr>
            <a:r>
              <a:rPr lang="cs"/>
              <a:t>4. do plochy pracovního listu nakopíruji ŘEZ</a:t>
            </a:r>
          </a:p>
          <a:p>
            <a:pPr>
              <a:buNone/>
            </a:pPr>
            <a:r>
              <a:rPr lang="cs"/>
              <a:t>5. kliknu levým tlačítkem myši mimo vložený obrázek, aby se "uchytil"</a:t>
            </a:r>
          </a:p>
        </p:txBody>
      </p:sp>
      <p:sp>
        <p:nvSpPr>
          <p:cNvPr id="87" name="Shape 87"/>
          <p:cNvSpPr/>
          <p:nvPr/>
        </p:nvSpPr>
        <p:spPr>
          <a:xfrm>
            <a:off x="715697" y="2491520"/>
            <a:ext cx="7845556" cy="4082154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</p:sp>
    </p:spTree>
  </p:cSld>
  <p:clrMapOvr>
    <a:masterClrMapping/>
  </p:clrMapOvr>
  <p:transition spd="slow">
    <p:cut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" name="Shape 92"/>
          <p:cNvSpPr txBox="1">
            <a:spLocks noGrp="1"/>
          </p:cNvSpPr>
          <p:nvPr>
            <p:ph type="title"/>
          </p:nvPr>
        </p:nvSpPr>
        <p:spPr>
          <a:xfrm>
            <a:off x="457200" y="274637"/>
            <a:ext cx="8839500" cy="1143000"/>
          </a:xfrm>
          <a:prstGeom prst="rect">
            <a:avLst/>
          </a:prstGeom>
        </p:spPr>
        <p:txBody>
          <a:bodyPr lIns="91425" tIns="91425" rIns="91425" bIns="91425" anchor="b" anchorCtr="0">
            <a:noAutofit/>
          </a:bodyPr>
          <a:lstStyle/>
          <a:p>
            <a:endParaRPr/>
          </a:p>
        </p:txBody>
      </p:sp>
      <p:sp>
        <p:nvSpPr>
          <p:cNvPr id="93" name="Shape 93"/>
          <p:cNvSpPr txBox="1">
            <a:spLocks noGrp="1"/>
          </p:cNvSpPr>
          <p:nvPr>
            <p:ph type="body" idx="1"/>
          </p:nvPr>
        </p:nvSpPr>
        <p:spPr>
          <a:xfrm>
            <a:off x="97300" y="0"/>
            <a:ext cx="8229600" cy="49677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pPr lvl="0" rtl="0">
              <a:buNone/>
            </a:pPr>
            <a:r>
              <a:rPr lang="cs"/>
              <a:t>6. tím mohu upravovat čáry i výplně - nežádoucí odmazat</a:t>
            </a:r>
          </a:p>
          <a:p>
            <a:pPr lvl="0" rtl="0">
              <a:buNone/>
            </a:pPr>
            <a:r>
              <a:rPr lang="cs"/>
              <a:t>7. provedu pro zvýraznění řezaných stěn obtah     </a:t>
            </a:r>
          </a:p>
          <a:p>
            <a:pPr>
              <a:buNone/>
            </a:pPr>
            <a:r>
              <a:rPr lang="cs"/>
              <a:t>    černým perem v síle 0,7 mm</a:t>
            </a:r>
          </a:p>
        </p:txBody>
      </p:sp>
      <p:sp>
        <p:nvSpPr>
          <p:cNvPr id="94" name="Shape 94"/>
          <p:cNvSpPr txBox="1"/>
          <p:nvPr/>
        </p:nvSpPr>
        <p:spPr>
          <a:xfrm>
            <a:off x="5589041" y="6217702"/>
            <a:ext cx="3507599" cy="357299"/>
          </a:xfrm>
          <a:prstGeom prst="rect">
            <a:avLst/>
          </a:prstGeom>
          <a:noFill/>
        </p:spPr>
        <p:txBody>
          <a:bodyPr lIns="91425" tIns="91425" rIns="91425" bIns="91425" anchor="t" anchorCtr="0">
            <a:noAutofit/>
          </a:bodyPr>
          <a:lstStyle/>
          <a:p>
            <a:pPr>
              <a:buNone/>
            </a:pPr>
            <a:r>
              <a:rPr lang="cs" sz="3000" b="1">
                <a:solidFill>
                  <a:srgbClr val="FF0000"/>
                </a:solidFill>
              </a:rPr>
              <a:t>VYZKOUŠEJTE!</a:t>
            </a:r>
          </a:p>
        </p:txBody>
      </p:sp>
      <p:sp>
        <p:nvSpPr>
          <p:cNvPr id="95" name="Shape 95"/>
          <p:cNvSpPr/>
          <p:nvPr/>
        </p:nvSpPr>
        <p:spPr>
          <a:xfrm>
            <a:off x="748215" y="2167853"/>
            <a:ext cx="5898046" cy="4092700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</p:sp>
      <p:sp>
        <p:nvSpPr>
          <p:cNvPr id="96" name="Shape 96"/>
          <p:cNvSpPr txBox="1"/>
          <p:nvPr/>
        </p:nvSpPr>
        <p:spPr>
          <a:xfrm>
            <a:off x="197275" y="5900452"/>
            <a:ext cx="6006900" cy="457200"/>
          </a:xfrm>
          <a:prstGeom prst="rect">
            <a:avLst/>
          </a:prstGeom>
          <a:noFill/>
        </p:spPr>
        <p:txBody>
          <a:bodyPr lIns="91425" tIns="91425" rIns="91425" bIns="91425" anchor="t" anchorCtr="0">
            <a:noAutofit/>
          </a:bodyPr>
          <a:lstStyle/>
          <a:p>
            <a:pPr>
              <a:buNone/>
            </a:pPr>
            <a:r>
              <a:rPr lang="cs" sz="2400"/>
              <a:t>8. ZOBRAZENÍ - VOLBY ZOBRAZENÍ - SKUTEČNÁ TLOUŠTKA ČAR</a:t>
            </a:r>
          </a:p>
        </p:txBody>
      </p:sp>
    </p:spTree>
  </p:cSld>
  <p:clrMapOvr>
    <a:masterClrMapping/>
  </p:clrMapOvr>
  <p:transition spd="slow">
    <p:cut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0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" name="Shape 101"/>
          <p:cNvSpPr txBox="1">
            <a:spLocks noGrp="1"/>
          </p:cNvSpPr>
          <p:nvPr>
            <p:ph type="title"/>
          </p:nvPr>
        </p:nvSpPr>
        <p:spPr>
          <a:xfrm>
            <a:off x="1182449" y="274637"/>
            <a:ext cx="7504499" cy="1143000"/>
          </a:xfrm>
          <a:prstGeom prst="rect">
            <a:avLst/>
          </a:prstGeom>
        </p:spPr>
        <p:txBody>
          <a:bodyPr lIns="91425" tIns="91425" rIns="91425" bIns="91425" anchor="b" anchorCtr="0">
            <a:noAutofit/>
          </a:bodyPr>
          <a:lstStyle/>
          <a:p>
            <a:pPr>
              <a:buNone/>
            </a:pPr>
            <a:r>
              <a:rPr lang="cs"/>
              <a:t>UKLÁDAT!</a:t>
            </a:r>
          </a:p>
        </p:txBody>
      </p:sp>
      <p:sp>
        <p:nvSpPr>
          <p:cNvPr id="102" name="Shape 102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9677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  <p:sp>
        <p:nvSpPr>
          <p:cNvPr id="103" name="Shape 103"/>
          <p:cNvSpPr txBox="1"/>
          <p:nvPr/>
        </p:nvSpPr>
        <p:spPr>
          <a:xfrm>
            <a:off x="618605" y="2762411"/>
            <a:ext cx="7607399" cy="3757200"/>
          </a:xfrm>
          <a:prstGeom prst="rect">
            <a:avLst/>
          </a:prstGeom>
        </p:spPr>
        <p:txBody>
          <a:bodyPr lIns="91425" tIns="91425" rIns="91425" bIns="91425" anchor="ctr" anchorCtr="0">
            <a:noAutofit/>
          </a:bodyPr>
          <a:lstStyle/>
          <a:p>
            <a:pPr lvl="0" algn="just" rtl="0">
              <a:lnSpc>
                <a:spcPct val="115000"/>
              </a:lnSpc>
              <a:buNone/>
            </a:pPr>
            <a:r>
              <a:rPr lang="cs" sz="1600">
                <a:solidFill>
                  <a:srgbClr val="548DD4"/>
                </a:solidFill>
              </a:rPr>
              <a:t> </a:t>
            </a:r>
            <a:r>
              <a:rPr lang="cs" sz="2400">
                <a:solidFill>
                  <a:srgbClr val="548DD4"/>
                </a:solidFill>
              </a:rPr>
              <a:t>Před každým ukončením programu:</a:t>
            </a:r>
          </a:p>
          <a:p>
            <a:pPr lvl="0" algn="just" rtl="0">
              <a:lnSpc>
                <a:spcPct val="115000"/>
              </a:lnSpc>
              <a:buNone/>
            </a:pPr>
            <a:r>
              <a:rPr lang="cs" sz="2400">
                <a:solidFill>
                  <a:srgbClr val="548DD4"/>
                </a:solidFill>
              </a:rPr>
              <a:t>  ULOŽIT - kliknout na ikonu v horní části - disketa</a:t>
            </a:r>
          </a:p>
          <a:p>
            <a:pPr lvl="0" algn="just" rtl="0">
              <a:lnSpc>
                <a:spcPct val="115000"/>
              </a:lnSpc>
              <a:buNone/>
            </a:pPr>
            <a:r>
              <a:rPr lang="cs" sz="2400">
                <a:solidFill>
                  <a:srgbClr val="548DD4"/>
                </a:solidFill>
              </a:rPr>
              <a:t>            - nebo při vypínání křížkem v pravém rohu nahoře se program sám zeptá: </a:t>
            </a:r>
          </a:p>
          <a:p>
            <a:pPr lvl="0" algn="just" rtl="0">
              <a:lnSpc>
                <a:spcPct val="115000"/>
              </a:lnSpc>
              <a:buNone/>
            </a:pPr>
            <a:r>
              <a:rPr lang="cs" sz="2400">
                <a:solidFill>
                  <a:srgbClr val="548DD4"/>
                </a:solidFill>
              </a:rPr>
              <a:t>             "Uložit změny projektu?" - ULOŽIT</a:t>
            </a:r>
          </a:p>
          <a:p>
            <a:endParaRPr lang="cs" sz="2400">
              <a:solidFill>
                <a:srgbClr val="548DD4"/>
              </a:solidFill>
            </a:endParaRPr>
          </a:p>
          <a:p>
            <a:endParaRPr lang="cs" sz="2400">
              <a:solidFill>
                <a:srgbClr val="548DD4"/>
              </a:solidFill>
            </a:endParaRPr>
          </a:p>
          <a:p>
            <a:endParaRPr lang="cs" sz="2400">
              <a:solidFill>
                <a:srgbClr val="548DD4"/>
              </a:solidFill>
            </a:endParaRPr>
          </a:p>
        </p:txBody>
      </p:sp>
    </p:spTree>
  </p:cSld>
  <p:clrMapOvr>
    <a:masterClrMapping/>
  </p:clrMapOvr>
  <p:transition spd="slow">
    <p:cut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0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" name="Shape 108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9677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  <p:sp>
        <p:nvSpPr>
          <p:cNvPr id="109" name="Shape 109"/>
          <p:cNvSpPr txBox="1">
            <a:spLocks noGrp="1"/>
          </p:cNvSpPr>
          <p:nvPr>
            <p:ph type="title"/>
          </p:nvPr>
        </p:nvSpPr>
        <p:spPr>
          <a:xfrm>
            <a:off x="457200" y="274637"/>
            <a:ext cx="8229600" cy="1143000"/>
          </a:xfrm>
          <a:prstGeom prst="rect">
            <a:avLst/>
          </a:prstGeom>
        </p:spPr>
        <p:txBody>
          <a:bodyPr lIns="91425" tIns="91425" rIns="91425" bIns="91425" anchor="b" anchorCtr="0">
            <a:noAutofit/>
          </a:bodyPr>
          <a:lstStyle/>
          <a:p>
            <a:pPr>
              <a:buNone/>
            </a:pPr>
            <a:r>
              <a:rPr lang="cs"/>
              <a:t>Děkuji za pozornost</a:t>
            </a:r>
          </a:p>
        </p:txBody>
      </p:sp>
      <p:sp>
        <p:nvSpPr>
          <p:cNvPr id="110" name="Shape 110"/>
          <p:cNvSpPr/>
          <p:nvPr/>
        </p:nvSpPr>
        <p:spPr>
          <a:xfrm>
            <a:off x="2708450" y="2299625"/>
            <a:ext cx="2743199" cy="3047999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</p:sp>
      <p:sp>
        <p:nvSpPr>
          <p:cNvPr id="111" name="Shape 111"/>
          <p:cNvSpPr/>
          <p:nvPr/>
        </p:nvSpPr>
        <p:spPr>
          <a:xfrm>
            <a:off x="1544223" y="2208012"/>
            <a:ext cx="6198662" cy="3742155"/>
          </a:xfrm>
          <a:prstGeom prst="rect">
            <a:avLst/>
          </a:prstGeom>
          <a:blipFill>
            <a:blip r:embed="rId4"/>
            <a:stretch>
              <a:fillRect/>
            </a:stretch>
          </a:blipFill>
        </p:spPr>
      </p:sp>
    </p:spTree>
  </p:cSld>
  <p:clrMapOvr>
    <a:masterClrMapping/>
  </p:clrMapOvr>
  <p:transition spd="slow">
    <p:cut/>
  </p:transition>
</p:sld>
</file>

<file path=ppt/theme/theme1.xml><?xml version="1.0" encoding="utf-8"?>
<a:theme xmlns:a="http://schemas.openxmlformats.org/drawingml/2006/main">
  <a:themeElements>
    <a:clrScheme name="Custom 233">
      <a:dk1>
        <a:srgbClr val="000000"/>
      </a:dk1>
      <a:lt1>
        <a:srgbClr val="FFFFFF"/>
      </a:lt1>
      <a:dk2>
        <a:srgbClr val="2388DB"/>
      </a:dk2>
      <a:lt2>
        <a:srgbClr val="BBD7F8"/>
      </a:lt2>
      <a:accent1>
        <a:srgbClr val="80B606"/>
      </a:accent1>
      <a:accent2>
        <a:srgbClr val="E29F1D"/>
      </a:accent2>
      <a:accent3>
        <a:srgbClr val="1D6FB2"/>
      </a:accent3>
      <a:accent4>
        <a:srgbClr val="3FAC98"/>
      </a:accent4>
      <a:accent5>
        <a:srgbClr val="5B57BB"/>
      </a:accent5>
      <a:accent6>
        <a:srgbClr val="D1505E"/>
      </a:accent6>
      <a:hlink>
        <a:srgbClr val="185DA2"/>
      </a:hlink>
      <a:folHlink>
        <a:srgbClr val="00487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250</Words>
  <Application>Microsoft Office PowerPoint</Application>
  <PresentationFormat>Předvádění na obrazovce (4:3)</PresentationFormat>
  <Paragraphs>32</Paragraphs>
  <Slides>12</Slides>
  <Notes>11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4" baseType="lpstr">
      <vt:lpstr/>
      <vt:lpstr>Dokument</vt:lpstr>
      <vt:lpstr>Snímek 1</vt:lpstr>
      <vt:lpstr>SP3 - ARCHICAD ŘEZ + PRACOVNÍ LISTY</vt:lpstr>
      <vt:lpstr>ŘEZ 3D MODELEM - vytvořenou stavbou</vt:lpstr>
      <vt:lpstr>3. v půdoryse kliknutím myší natáhnu řezovou čáru</vt:lpstr>
      <vt:lpstr>4. Tím se řez automaticky vygeneruje a jeho odkaz se objeví v NAVIGÁTORU</vt:lpstr>
      <vt:lpstr>Automaticky vygenerovaný řez:</vt:lpstr>
      <vt:lpstr>PRACOVNÍ LISTY</vt:lpstr>
      <vt:lpstr>Postup vytvoření pracovního listu:</vt:lpstr>
      <vt:lpstr>Snímek 9</vt:lpstr>
      <vt:lpstr>Snímek 10</vt:lpstr>
      <vt:lpstr>UKLÁDAT!</vt:lpstr>
      <vt:lpstr>Děkuji za pozornost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administrator</dc:creator>
  <cp:lastModifiedBy>Dum</cp:lastModifiedBy>
  <cp:revision>2</cp:revision>
  <dcterms:modified xsi:type="dcterms:W3CDTF">2013-07-10T08:28:49Z</dcterms:modified>
</cp:coreProperties>
</file>