
<file path=[Content_Types].xml><?xml version="1.0" encoding="utf-8"?>
<Types xmlns="http://schemas.openxmlformats.org/package/2006/content-types">
  <Default Extension="jpg" ContentType="image/jpeg"/>
  <Default Extension="rels" ContentType="application/vnd.openxmlformats-package.relationships+xml"/>
  <Default Extension="png" ContentType="image/png"/>
  <Default Extension="xml" ContentType="application/xml"/>
  <Override PartName="/ppt/slideLayouts/slideLayout1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4.xml" ContentType="application/vnd.openxmlformats-officedocument.presentationml.slideLayout+xml"/>
  <Override PartName="/ppt/notesSlides/notesSlide15.xml" ContentType="application/vnd.openxmlformats-officedocument.presentationml.notesSlide+xml"/>
  <Override PartName="/ppt/notesSlides/notesSlide1.xml" ContentType="application/vnd.openxmlformats-officedocument.presentationml.notesSlide+xml"/>
  <Override PartName="/ppt/notesSlides/notesSlide4.xml" ContentType="application/vnd.openxmlformats-officedocument.presentationml.notesSlide+xml"/>
  <Override PartName="/ppt/notesSlides/notesSlide5.xml" ContentType="application/vnd.openxmlformats-officedocument.presentationml.notesSlide+xml"/>
  <Override PartName="/ppt/notesSlides/notesSlide6.xml" ContentType="application/vnd.openxmlformats-officedocument.presentationml.notesSlide+xml"/>
  <Override PartName="/ppt/notesSlides/notesSlide9.xml" ContentType="application/vnd.openxmlformats-officedocument.presentationml.notesSlide+xml"/>
  <Override PartName="/ppt/notesSlides/notesSlide10.xml" ContentType="application/vnd.openxmlformats-officedocument.presentationml.notesSlide+xml"/>
  <Override PartName="/ppt/notesSlides/notesSlide8.xml" ContentType="application/vnd.openxmlformats-officedocument.presentationml.notesSlide+xml"/>
  <Override PartName="/ppt/notesSlides/notesSlide11.xml" ContentType="application/vnd.openxmlformats-officedocument.presentationml.notesSlide+xml"/>
  <Override PartName="/ppt/notesSlides/notesSlide14.xml" ContentType="application/vnd.openxmlformats-officedocument.presentationml.notesSlide+xml"/>
  <Override PartName="/ppt/notesSlides/notesSlide2.xml" ContentType="application/vnd.openxmlformats-officedocument.presentationml.notesSlide+xml"/>
  <Override PartName="/ppt/notesSlides/notesSlide7.xml" ContentType="application/vnd.openxmlformats-officedocument.presentationml.notesSlide+xml"/>
  <Override PartName="/ppt/notesSlides/notesSlide13.xml" ContentType="application/vnd.openxmlformats-officedocument.presentationml.notesSlide+xml"/>
  <Override PartName="/ppt/notesSlides/notesSlide3.xml" ContentType="application/vnd.openxmlformats-officedocument.presentationml.notesSlide+xml"/>
  <Override PartName="/ppt/notesSlides/notesSlide12.xml" ContentType="application/vnd.openxmlformats-officedocument.presentationml.notesSlide+xml"/>
  <Override PartName="/ppt/notesMasters/notesMaster1.xml" ContentType="application/vnd.openxmlformats-officedocument.presentationml.notesMaster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theme/theme3.xml" ContentType="application/vnd.openxmlformats-officedocument.theme+xml"/>
  <Override PartName="/ppt/theme/theme2.xml" ContentType="application/vnd.openxmlformats-officedocument.theme+xml"/>
  <Override PartName="/ppt/theme/theme1.xml" ContentType="application/vnd.openxmlformats-officedocument.theme+xml"/>
  <Override PartName="/ppt/slideMasters/slideMaster1.xml" ContentType="application/vnd.openxmlformats-officedocument.presentationml.slideMaster+xml"/>
  <Override PartName="/ppt/slides/slide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9.xml" ContentType="application/vnd.openxmlformats-officedocument.presentationml.slide+xml"/>
  <Override PartName="/ppt/slides/slide3.xml" ContentType="application/vnd.openxmlformats-officedocument.presentationml.slide+xml"/>
  <Override PartName="/ppt/slides/slide6.xml" ContentType="application/vnd.openxmlformats-officedocument.presentationml.slide+xml"/>
  <Override PartName="/ppt/slides/slide15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4.xml" ContentType="application/vnd.openxmlformats-officedocument.presentationml.slide+xml"/>
  <Override PartName="/ppt/slides/slide10.xml" ContentType="application/vnd.openxmlformats-officedocument.presentationml.slide+xml"/>
  <Override PartName="/ppt/slides/slide14.xml" ContentType="application/vnd.openxmlformats-officedocument.presentationml.slide+xml"/>
  <Override PartName="/ppt/slides/slide11.xml" ContentType="application/vnd.openxmlformats-officedocument.presentationml.slide+xml"/>
  <Override PartName="/ppt/slides/slide5.xml" ContentType="application/vnd.openxmlformats-officedocument.presentationml.slide+xml"/>
  <Override PartName="/ppt/tableStyles.xml" ContentType="application/vnd.openxmlformats-officedocument.presentationml.tableStyles+xml"/>
</Types>
</file>

<file path=_rels/.rels><?xml version="1.0" encoding="UTF-8" standalone="yes"?><Relationships xmlns="http://schemas.openxmlformats.org/package/2006/relationships"><Relationship Target="ppt/presentation.xml" Type="http://schemas.openxmlformats.org/officeDocument/2006/relationships/officeDocument" Id="rId1"/></Relationships>
</file>

<file path=ppt/presentation.xml><?xml version="1.0" encoding="utf-8"?>
<p:presentation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aveSubsetFonts="1" autoCompressPictures="0" mc:PreserveAttributes="mv:*" mc:Ignorable="mv">
  <p:sldMasterIdLst>
    <p:sldMasterId id="2147483654" r:id="rId4"/>
  </p:sldMasterIdLst>
  <p:notesMasterIdLst>
    <p:notesMasterId r:id="rId5"/>
  </p:notesMasterIdLst>
  <p:sldIdLst>
    <p:sldId id="256" r:id="rId6"/>
    <p:sldId id="257" r:id="rId7"/>
    <p:sldId id="258" r:id="rId8"/>
    <p:sldId id="259" r:id="rId9"/>
    <p:sldId id="260" r:id="rId10"/>
    <p:sldId id="261" r:id="rId11"/>
    <p:sldId id="262" r:id="rId12"/>
    <p:sldId id="263" r:id="rId13"/>
    <p:sldId id="264" r:id="rId14"/>
    <p:sldId id="265" r:id="rId15"/>
    <p:sldId id="266" r:id="rId16"/>
    <p:sldId id="267" r:id="rId17"/>
    <p:sldId id="268" r:id="rId18"/>
    <p:sldId id="269" r:id="rId19"/>
    <p:sldId id="270" r:id="rId20"/>
  </p:sldIdLst>
  <p:sldSz cy="6858000" cx="9144000"/>
  <p:notesSz cy="9144000" cx="6858000"/>
  <p:defaultTextStyle>
    <a:defPPr algn="l" rtl="0" marR="0">
      <a:lnSpc>
        <a:spcPct val="100000"/>
      </a:lnSpc>
      <a:spcBef>
        <a:spcPts val="0"/>
      </a:spcBef>
      <a:spcAft>
        <a:spcPts val="0"/>
      </a:spcAft>
    </a:defPPr>
    <a:lvl1pPr algn="l" rtl="0" marR="0">
      <a:lnSpc>
        <a:spcPct val="100000"/>
      </a:lnSpc>
      <a:spcBef>
        <a:spcPts val="0"/>
      </a:spcBef>
      <a:spcAft>
        <a:spcPts val="0"/>
      </a:spcAft>
      <a:buNone/>
      <a:defRPr strike="noStrike" u="none" b="0" cap="none" baseline="0" sz="1400" i="0">
        <a:solidFill>
          <a:srgbClr val="000000"/>
        </a:solidFill>
        <a:latin typeface="Arial"/>
        <a:ea typeface="Arial"/>
        <a:cs typeface="Arial"/>
        <a:sym typeface="Arial"/>
        <a:rtl val="0"/>
      </a:defRPr>
    </a:lvl1pPr>
    <a:lvl2pPr algn="l" rtl="0" marR="0">
      <a:lnSpc>
        <a:spcPct val="100000"/>
      </a:lnSpc>
      <a:spcBef>
        <a:spcPts val="0"/>
      </a:spcBef>
      <a:spcAft>
        <a:spcPts val="0"/>
      </a:spcAft>
      <a:buNone/>
      <a:defRPr strike="noStrike" u="none" b="0" cap="none" baseline="0" sz="1400" i="0">
        <a:solidFill>
          <a:srgbClr val="000000"/>
        </a:solidFill>
        <a:latin typeface="Arial"/>
        <a:ea typeface="Arial"/>
        <a:cs typeface="Arial"/>
        <a:sym typeface="Arial"/>
        <a:rtl val="0"/>
      </a:defRPr>
    </a:lvl2pPr>
    <a:lvl3pPr algn="l" rtl="0" marR="0">
      <a:lnSpc>
        <a:spcPct val="100000"/>
      </a:lnSpc>
      <a:spcBef>
        <a:spcPts val="0"/>
      </a:spcBef>
      <a:spcAft>
        <a:spcPts val="0"/>
      </a:spcAft>
      <a:buNone/>
      <a:defRPr strike="noStrike" u="none" b="0" cap="none" baseline="0" sz="1400" i="0">
        <a:solidFill>
          <a:srgbClr val="000000"/>
        </a:solidFill>
        <a:latin typeface="Arial"/>
        <a:ea typeface="Arial"/>
        <a:cs typeface="Arial"/>
        <a:sym typeface="Arial"/>
        <a:rtl val="0"/>
      </a:defRPr>
    </a:lvl3pPr>
    <a:lvl4pPr algn="l" rtl="0" marR="0">
      <a:lnSpc>
        <a:spcPct val="100000"/>
      </a:lnSpc>
      <a:spcBef>
        <a:spcPts val="0"/>
      </a:spcBef>
      <a:spcAft>
        <a:spcPts val="0"/>
      </a:spcAft>
      <a:buNone/>
      <a:defRPr strike="noStrike" u="none" b="0" cap="none" baseline="0" sz="1400" i="0">
        <a:solidFill>
          <a:srgbClr val="000000"/>
        </a:solidFill>
        <a:latin typeface="Arial"/>
        <a:ea typeface="Arial"/>
        <a:cs typeface="Arial"/>
        <a:sym typeface="Arial"/>
        <a:rtl val="0"/>
      </a:defRPr>
    </a:lvl4pPr>
    <a:lvl5pPr algn="l" rtl="0" marR="0">
      <a:lnSpc>
        <a:spcPct val="100000"/>
      </a:lnSpc>
      <a:spcBef>
        <a:spcPts val="0"/>
      </a:spcBef>
      <a:spcAft>
        <a:spcPts val="0"/>
      </a:spcAft>
      <a:buNone/>
      <a:defRPr strike="noStrike" u="none" b="0" cap="none" baseline="0" sz="1400" i="0">
        <a:solidFill>
          <a:srgbClr val="000000"/>
        </a:solidFill>
        <a:latin typeface="Arial"/>
        <a:ea typeface="Arial"/>
        <a:cs typeface="Arial"/>
        <a:sym typeface="Arial"/>
        <a:rtl val="0"/>
      </a:defRPr>
    </a:lvl5pPr>
    <a:lvl6pPr algn="l" rtl="0" marR="0">
      <a:lnSpc>
        <a:spcPct val="100000"/>
      </a:lnSpc>
      <a:spcBef>
        <a:spcPts val="0"/>
      </a:spcBef>
      <a:spcAft>
        <a:spcPts val="0"/>
      </a:spcAft>
      <a:buNone/>
      <a:defRPr strike="noStrike" u="none" b="0" cap="none" baseline="0" sz="1400" i="0">
        <a:solidFill>
          <a:srgbClr val="000000"/>
        </a:solidFill>
        <a:latin typeface="Arial"/>
        <a:ea typeface="Arial"/>
        <a:cs typeface="Arial"/>
        <a:sym typeface="Arial"/>
        <a:rtl val="0"/>
      </a:defRPr>
    </a:lvl6pPr>
    <a:lvl7pPr algn="l" rtl="0" marR="0">
      <a:lnSpc>
        <a:spcPct val="100000"/>
      </a:lnSpc>
      <a:spcBef>
        <a:spcPts val="0"/>
      </a:spcBef>
      <a:spcAft>
        <a:spcPts val="0"/>
      </a:spcAft>
      <a:buNone/>
      <a:defRPr strike="noStrike" u="none" b="0" cap="none" baseline="0" sz="1400" i="0">
        <a:solidFill>
          <a:srgbClr val="000000"/>
        </a:solidFill>
        <a:latin typeface="Arial"/>
        <a:ea typeface="Arial"/>
        <a:cs typeface="Arial"/>
        <a:sym typeface="Arial"/>
        <a:rtl val="0"/>
      </a:defRPr>
    </a:lvl7pPr>
    <a:lvl8pPr algn="l" rtl="0" marR="0">
      <a:lnSpc>
        <a:spcPct val="100000"/>
      </a:lnSpc>
      <a:spcBef>
        <a:spcPts val="0"/>
      </a:spcBef>
      <a:spcAft>
        <a:spcPts val="0"/>
      </a:spcAft>
      <a:buNone/>
      <a:defRPr strike="noStrike" u="none" b="0" cap="none" baseline="0" sz="1400" i="0">
        <a:solidFill>
          <a:srgbClr val="000000"/>
        </a:solidFill>
        <a:latin typeface="Arial"/>
        <a:ea typeface="Arial"/>
        <a:cs typeface="Arial"/>
        <a:sym typeface="Arial"/>
        <a:rtl val="0"/>
      </a:defRPr>
    </a:lvl8pPr>
    <a:lvl9pPr algn="l" rtl="0" marR="0">
      <a:lnSpc>
        <a:spcPct val="100000"/>
      </a:lnSpc>
      <a:spcBef>
        <a:spcPts val="0"/>
      </a:spcBef>
      <a:spcAft>
        <a:spcPts val="0"/>
      </a:spcAft>
      <a:buNone/>
      <a:defRPr strike="noStrike" u="none" b="0" cap="none" baseline="0" sz="1400" i="0">
        <a:solidFill>
          <a:srgbClr val="000000"/>
        </a:solidFill>
        <a:latin typeface="Arial"/>
        <a:ea typeface="Arial"/>
        <a:cs typeface="Arial"/>
        <a:sym typeface="Arial"/>
        <a:rtl val="0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/>
</file>

<file path=ppt/tableStyles.xml><?xml version="1.0" encoding="utf-8"?>
<a:tblStyleLst xmlns:a="http://schemas.openxmlformats.org/drawingml/2006/main" xmlns:r="http://schemas.openxmlformats.org/officeDocument/2006/relationships" def="{90651C3A-4460-11DB-9652-00E08161165F}"/>
</file>

<file path=ppt/_rels/presentation.xml.rels><?xml version="1.0" encoding="UTF-8" standalone="yes"?><Relationships xmlns="http://schemas.openxmlformats.org/package/2006/relationships"><Relationship Target="slides/slide14.xml" Type="http://schemas.openxmlformats.org/officeDocument/2006/relationships/slide" Id="rId19"/><Relationship Target="slides/slide13.xml" Type="http://schemas.openxmlformats.org/officeDocument/2006/relationships/slide" Id="rId18"/><Relationship Target="slides/slide12.xml" Type="http://schemas.openxmlformats.org/officeDocument/2006/relationships/slide" Id="rId17"/><Relationship Target="slides/slide11.xml" Type="http://schemas.openxmlformats.org/officeDocument/2006/relationships/slide" Id="rId16"/><Relationship Target="slides/slide10.xml" Type="http://schemas.openxmlformats.org/officeDocument/2006/relationships/slide" Id="rId15"/><Relationship Target="slides/slide9.xml" Type="http://schemas.openxmlformats.org/officeDocument/2006/relationships/slide" Id="rId14"/><Relationship Target="presProps.xml" Type="http://schemas.openxmlformats.org/officeDocument/2006/relationships/presProps" Id="rId2"/><Relationship Target="slides/slide7.xml" Type="http://schemas.openxmlformats.org/officeDocument/2006/relationships/slide" Id="rId12"/><Relationship Target="theme/theme3.xml" Type="http://schemas.openxmlformats.org/officeDocument/2006/relationships/theme" Id="rId1"/><Relationship Target="slides/slide8.xml" Type="http://schemas.openxmlformats.org/officeDocument/2006/relationships/slide" Id="rId13"/><Relationship Target="slideMasters/slideMaster1.xml" Type="http://schemas.openxmlformats.org/officeDocument/2006/relationships/slideMaster" Id="rId4"/><Relationship Target="slides/slide5.xml" Type="http://schemas.openxmlformats.org/officeDocument/2006/relationships/slide" Id="rId10"/><Relationship Target="tableStyles.xml" Type="http://schemas.openxmlformats.org/officeDocument/2006/relationships/tableStyles" Id="rId3"/><Relationship Target="slides/slide6.xml" Type="http://schemas.openxmlformats.org/officeDocument/2006/relationships/slide" Id="rId11"/><Relationship Target="slides/slide15.xml" Type="http://schemas.openxmlformats.org/officeDocument/2006/relationships/slide" Id="rId20"/><Relationship Target="slides/slide4.xml" Type="http://schemas.openxmlformats.org/officeDocument/2006/relationships/slide" Id="rId9"/><Relationship Target="slides/slide1.xml" Type="http://schemas.openxmlformats.org/officeDocument/2006/relationships/slide" Id="rId6"/><Relationship Target="notesMasters/notesMaster1.xml" Type="http://schemas.openxmlformats.org/officeDocument/2006/relationships/notesMaster" Id="rId5"/><Relationship Target="slides/slide3.xml" Type="http://schemas.openxmlformats.org/officeDocument/2006/relationships/slide" Id="rId8"/><Relationship Target="slides/slide2.xml" Type="http://schemas.openxmlformats.org/officeDocument/2006/relationships/slide" Id="rId7"/></Relationships>
</file>

<file path=ppt/notesMasters/_rels/notesMaster1.xml.rels><?xml version="1.0" encoding="UTF-8" standalone="yes"?><Relationships xmlns="http://schemas.openxmlformats.org/package/2006/relationships"><Relationship Target="../theme/theme2.xml" Type="http://schemas.openxmlformats.org/officeDocument/2006/relationships/theme" Id="rId1"/></Relationships>
</file>

<file path=ppt/notesMasters/notesMaster1.xml><?xml version="1.0" encoding="utf-8"?>
<p:notes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id="1" name="Shape 1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2" name="Shape 2"/>
          <p:cNvSpPr/>
          <p:nvPr>
            <p:ph idx="2" type="sldImg"/>
          </p:nvPr>
        </p:nvSpPr>
        <p:spPr>
          <a:xfrm>
            <a:off y="685800" x="1143225"/>
            <a:ext cy="3429000" cx="4572225"/>
          </a:xfrm>
          <a:custGeom>
            <a:pathLst>
              <a:path w="120000" extrusionOk="0" h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id="3" name="Shape 3"/>
          <p:cNvSpPr txBox="1"/>
          <p:nvPr>
            <p:ph idx="1" type="body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rIns="91425" lIns="91425" tIns="91425" anchor="t" anchorCtr="0"/>
          <a:lstStyle>
            <a:lvl1pPr>
              <a:defRPr sz="1100"/>
            </a:lvl1pPr>
            <a:lvl2pPr>
              <a:defRPr sz="1100"/>
            </a:lvl2pPr>
            <a:lvl3pPr>
              <a:defRPr sz="1100"/>
            </a:lvl3pPr>
            <a:lvl4pPr>
              <a:defRPr sz="1100"/>
            </a:lvl4pPr>
            <a:lvl5pPr>
              <a:defRPr sz="1100"/>
            </a:lvl5pPr>
            <a:lvl6pPr>
              <a:defRPr sz="1100"/>
            </a:lvl6pPr>
            <a:lvl7pPr>
              <a:defRPr sz="1100"/>
            </a:lvl7pPr>
            <a:lvl8pPr>
              <a:defRPr sz="1100"/>
            </a:lvl8pPr>
            <a:lvl9pPr>
              <a:defRPr sz="1100"/>
            </a:lvl9pPr>
          </a:lstStyle>
          <a:p/>
        </p:txBody>
      </p:sp>
    </p:spTree>
  </p:cSld>
  <p:clrMap accent2="accent2" accent3="accent3" accent4="accent4" accent5="accent5" accent6="accent6" hlink="hlink" tx2="lt2" tx1="dk1" bg2="dk2" bg1="lt1" folHlink="folHlink" accent1="accent1"/>
</p:notesMaster>
</file>

<file path=ppt/notesSlides/_rels/notesSlide1.xml.rels><?xml version="1.0" encoding="UTF-8" standalone="yes"?><Relationships xmlns="http://schemas.openxmlformats.org/package/2006/relationships"><Relationship Target="../notesMasters/notesMaster1.xml" Type="http://schemas.openxmlformats.org/officeDocument/2006/relationships/notesMaster" Id="rId1"/></Relationships>
</file>

<file path=ppt/notesSlides/_rels/notesSlide2.xml.rels><?xml version="1.0" encoding="UTF-8" standalone="yes"?><Relationships xmlns="http://schemas.openxmlformats.org/package/2006/relationships"><Relationship Target="../notesMasters/notesMaster1.xml" Type="http://schemas.openxmlformats.org/officeDocument/2006/relationships/notesMaster" Id="rId1"/></Relationships>
</file>

<file path=ppt/notesSlides/_rels/notesSlide3.xml.rels><?xml version="1.0" encoding="UTF-8" standalone="yes"?><Relationships xmlns="http://schemas.openxmlformats.org/package/2006/relationships"><Relationship Target="../notesMasters/notesMaster1.xml" Type="http://schemas.openxmlformats.org/officeDocument/2006/relationships/notesMaster" Id="rId1"/></Relationships>
</file>

<file path=ppt/notesSlides/_rels/notesSlide4.xml.rels><?xml version="1.0" encoding="UTF-8" standalone="yes"?><Relationships xmlns="http://schemas.openxmlformats.org/package/2006/relationships"><Relationship Target="../notesMasters/notesMaster1.xml" Type="http://schemas.openxmlformats.org/officeDocument/2006/relationships/notesMaster" Id="rId1"/></Relationships>
</file>

<file path=ppt/notesSlides/_rels/notesSlide5.xml.rels><?xml version="1.0" encoding="UTF-8" standalone="yes"?><Relationships xmlns="http://schemas.openxmlformats.org/package/2006/relationships"><Relationship Target="../notesMasters/notesMaster1.xml" Type="http://schemas.openxmlformats.org/officeDocument/2006/relationships/notesMaster" Id="rId1"/></Relationships>
</file>

<file path=ppt/notesSlides/_rels/notesSlide6.xml.rels><?xml version="1.0" encoding="UTF-8" standalone="yes"?><Relationships xmlns="http://schemas.openxmlformats.org/package/2006/relationships"><Relationship Target="../notesMasters/notesMaster1.xml" Type="http://schemas.openxmlformats.org/officeDocument/2006/relationships/notesMaster" Id="rId1"/></Relationships>
</file>

<file path=ppt/notesSlides/_rels/notesSlide7.xml.rels><?xml version="1.0" encoding="UTF-8" standalone="yes"?><Relationships xmlns="http://schemas.openxmlformats.org/package/2006/relationships"><Relationship Target="../notesMasters/notesMaster1.xml" Type="http://schemas.openxmlformats.org/officeDocument/2006/relationships/notesMaster" Id="rId1"/></Relationships>
</file>

<file path=ppt/notesSlides/_rels/notesSlide8.xml.rels><?xml version="1.0" encoding="UTF-8" standalone="yes"?><Relationships xmlns="http://schemas.openxmlformats.org/package/2006/relationships"><Relationship Target="../notesMasters/notesMaster1.xml" Type="http://schemas.openxmlformats.org/officeDocument/2006/relationships/notesMaster" Id="rId1"/></Relationships>
</file>

<file path=ppt/notesSlides/_rels/notesSlide9.xml.rels><?xml version="1.0" encoding="UTF-8" standalone="yes"?><Relationships xmlns="http://schemas.openxmlformats.org/package/2006/relationships"><Relationship Target="../notesMasters/notesMaster1.xml" Type="http://schemas.openxmlformats.org/officeDocument/2006/relationships/notesMaster" Id="rId1"/></Relationships>
</file>

<file path=ppt/notesSlides/_rels/notesSlide10.xml.rels><?xml version="1.0" encoding="UTF-8" standalone="yes"?><Relationships xmlns="http://schemas.openxmlformats.org/package/2006/relationships"><Relationship Target="../notesMasters/notesMaster1.xml" Type="http://schemas.openxmlformats.org/officeDocument/2006/relationships/notesMaster" Id="rId1"/></Relationships>
</file>

<file path=ppt/notesSlides/_rels/notesSlide11.xml.rels><?xml version="1.0" encoding="UTF-8" standalone="yes"?><Relationships xmlns="http://schemas.openxmlformats.org/package/2006/relationships"><Relationship Target="../notesMasters/notesMaster1.xml" Type="http://schemas.openxmlformats.org/officeDocument/2006/relationships/notesMaster" Id="rId1"/></Relationships>
</file>

<file path=ppt/notesSlides/_rels/notesSlide12.xml.rels><?xml version="1.0" encoding="UTF-8" standalone="yes"?><Relationships xmlns="http://schemas.openxmlformats.org/package/2006/relationships"><Relationship Target="../notesMasters/notesMaster1.xml" Type="http://schemas.openxmlformats.org/officeDocument/2006/relationships/notesMaster" Id="rId1"/></Relationships>
</file>

<file path=ppt/notesSlides/_rels/notesSlide13.xml.rels><?xml version="1.0" encoding="UTF-8" standalone="yes"?><Relationships xmlns="http://schemas.openxmlformats.org/package/2006/relationships"><Relationship Target="../notesMasters/notesMaster1.xml" Type="http://schemas.openxmlformats.org/officeDocument/2006/relationships/notesMaster" Id="rId1"/></Relationships>
</file>

<file path=ppt/notesSlides/_rels/notesSlide14.xml.rels><?xml version="1.0" encoding="UTF-8" standalone="yes"?><Relationships xmlns="http://schemas.openxmlformats.org/package/2006/relationships"><Relationship Target="../notesMasters/notesMaster1.xml" Type="http://schemas.openxmlformats.org/officeDocument/2006/relationships/notesMaster" Id="rId1"/></Relationships>
</file>

<file path=ppt/notesSlides/_rels/notesSlide15.xml.rels><?xml version="1.0" encoding="UTF-8" standalone="yes"?><Relationships xmlns="http://schemas.openxmlformats.org/package/2006/relationships"><Relationship Target="../notesMasters/notesMaster1.xml" Type="http://schemas.openxmlformats.org/officeDocument/2006/relationships/notesMaster" Id="rId1"/></Relationships>
</file>

<file path=ppt/notesSlides/notesSlide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id="35" name="Shape 35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36" name="Shape 36"/>
          <p:cNvSpPr/>
          <p:nvPr>
            <p:ph idx="2" type="sldImg"/>
          </p:nvPr>
        </p:nvSpPr>
        <p:spPr>
          <a:xfrm>
            <a:off y="685800" x="1143225"/>
            <a:ext cy="3429000" cx="4572225"/>
          </a:xfrm>
          <a:custGeom>
            <a:pathLst>
              <a:path w="120000" extrusionOk="0" h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id="37" name="Shape 37"/>
          <p:cNvSpPr txBox="1"/>
          <p:nvPr>
            <p:ph idx="1" type="body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/>
        </p:txBody>
      </p:sp>
    </p:spTree>
  </p:cSld>
  <p:clrMapOvr>
    <a:masterClrMapping/>
  </p:clrMapOvr>
</p:notes>
</file>

<file path=ppt/notesSlides/notesSlide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id="47" name="Shape 47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48" name="Shape 48"/>
          <p:cNvSpPr/>
          <p:nvPr>
            <p:ph idx="2" type="sldImg"/>
          </p:nvPr>
        </p:nvSpPr>
        <p:spPr>
          <a:xfrm>
            <a:off y="685800" x="1143225"/>
            <a:ext cy="3429000" cx="4572299"/>
          </a:xfrm>
          <a:custGeom>
            <a:pathLst>
              <a:path w="120000" extrusionOk="0" h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id="49" name="Shape 49"/>
          <p:cNvSpPr txBox="1"/>
          <p:nvPr>
            <p:ph idx="1" type="body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/>
        </p:txBody>
      </p:sp>
    </p:spTree>
  </p:cSld>
  <p:clrMapOvr>
    <a:masterClrMapping/>
  </p:clrMapOvr>
</p:notes>
</file>

<file path=ppt/notesSlides/notesSlide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id="55" name="Shape 55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56" name="Shape 56"/>
          <p:cNvSpPr/>
          <p:nvPr>
            <p:ph idx="2" type="sldImg"/>
          </p:nvPr>
        </p:nvSpPr>
        <p:spPr>
          <a:xfrm>
            <a:off y="685800" x="1143225"/>
            <a:ext cy="3429000" cx="4572299"/>
          </a:xfrm>
          <a:custGeom>
            <a:pathLst>
              <a:path w="120000" extrusionOk="0" h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id="57" name="Shape 57"/>
          <p:cNvSpPr txBox="1"/>
          <p:nvPr>
            <p:ph idx="1" type="body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/>
        </p:txBody>
      </p:sp>
    </p:spTree>
  </p:cSld>
  <p:clrMapOvr>
    <a:masterClrMapping/>
  </p:clrMapOvr>
</p:notes>
</file>

<file path=ppt/notesSlides/notesSlide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id="62" name="Shape 62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63" name="Shape 63"/>
          <p:cNvSpPr/>
          <p:nvPr>
            <p:ph idx="2" type="sldImg"/>
          </p:nvPr>
        </p:nvSpPr>
        <p:spPr>
          <a:xfrm>
            <a:off y="685800" x="1143225"/>
            <a:ext cy="3429000" cx="4572299"/>
          </a:xfrm>
          <a:custGeom>
            <a:pathLst>
              <a:path w="120000" extrusionOk="0" h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id="64" name="Shape 64"/>
          <p:cNvSpPr txBox="1"/>
          <p:nvPr>
            <p:ph idx="1" type="body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/>
        </p:txBody>
      </p:sp>
    </p:spTree>
  </p:cSld>
  <p:clrMapOvr>
    <a:masterClrMapping/>
  </p:clrMapOvr>
</p:notes>
</file>

<file path=ppt/notesSlides/notesSlide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id="70" name="Shape 70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71" name="Shape 71"/>
          <p:cNvSpPr/>
          <p:nvPr>
            <p:ph idx="2" type="sldImg"/>
          </p:nvPr>
        </p:nvSpPr>
        <p:spPr>
          <a:xfrm>
            <a:off y="685800" x="1143225"/>
            <a:ext cy="3429000" cx="4572299"/>
          </a:xfrm>
          <a:custGeom>
            <a:pathLst>
              <a:path w="120000" extrusionOk="0" h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id="72" name="Shape 72"/>
          <p:cNvSpPr txBox="1"/>
          <p:nvPr>
            <p:ph idx="1" type="body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/>
        </p:txBody>
      </p:sp>
    </p:spTree>
  </p:cSld>
  <p:clrMapOvr>
    <a:masterClrMapping/>
  </p:clrMapOvr>
</p:notes>
</file>

<file path=ppt/notesSlides/notesSlide6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id="77" name="Shape 77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78" name="Shape 78"/>
          <p:cNvSpPr/>
          <p:nvPr>
            <p:ph idx="2" type="sldImg"/>
          </p:nvPr>
        </p:nvSpPr>
        <p:spPr>
          <a:xfrm>
            <a:off y="685800" x="1143225"/>
            <a:ext cy="3429000" cx="4572299"/>
          </a:xfrm>
          <a:custGeom>
            <a:pathLst>
              <a:path w="120000" extrusionOk="0" h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id="79" name="Shape 79"/>
          <p:cNvSpPr txBox="1"/>
          <p:nvPr>
            <p:ph idx="1" type="body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/>
        </p:txBody>
      </p:sp>
    </p:spTree>
  </p:cSld>
  <p:clrMapOvr>
    <a:masterClrMapping/>
  </p:clrMapOvr>
</p:notes>
</file>

<file path=ppt/notesSlides/notesSlide7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id="84" name="Shape 84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85" name="Shape 85"/>
          <p:cNvSpPr/>
          <p:nvPr>
            <p:ph idx="2" type="sldImg"/>
          </p:nvPr>
        </p:nvSpPr>
        <p:spPr>
          <a:xfrm>
            <a:off y="685800" x="1143225"/>
            <a:ext cy="3429000" cx="4572299"/>
          </a:xfrm>
          <a:custGeom>
            <a:pathLst>
              <a:path w="120000" extrusionOk="0" h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id="86" name="Shape 86"/>
          <p:cNvSpPr txBox="1"/>
          <p:nvPr>
            <p:ph idx="1" type="body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/>
        </p:txBody>
      </p:sp>
    </p:spTree>
  </p:cSld>
  <p:clrMapOvr>
    <a:masterClrMapping/>
  </p:clrMapOvr>
</p:notes>
</file>

<file path=ppt/notesSlides/notesSlide8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id="91" name="Shape 91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92" name="Shape 92"/>
          <p:cNvSpPr/>
          <p:nvPr>
            <p:ph idx="2" type="sldImg"/>
          </p:nvPr>
        </p:nvSpPr>
        <p:spPr>
          <a:xfrm>
            <a:off y="685800" x="1143225"/>
            <a:ext cy="3429000" cx="4572299"/>
          </a:xfrm>
          <a:custGeom>
            <a:pathLst>
              <a:path w="120000" extrusionOk="0" h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id="93" name="Shape 93"/>
          <p:cNvSpPr txBox="1"/>
          <p:nvPr>
            <p:ph idx="1" type="body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/>
        </p:txBody>
      </p:sp>
    </p:spTree>
  </p:cSld>
  <p:clrMapOvr>
    <a:masterClrMapping/>
  </p:clrMapOvr>
</p:notes>
</file>

<file path=ppt/notesSlides/notesSlide9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id="98" name="Shape 98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99" name="Shape 99"/>
          <p:cNvSpPr/>
          <p:nvPr>
            <p:ph idx="2" type="sldImg"/>
          </p:nvPr>
        </p:nvSpPr>
        <p:spPr>
          <a:xfrm>
            <a:off y="685800" x="1143225"/>
            <a:ext cy="3429000" cx="4572299"/>
          </a:xfrm>
          <a:custGeom>
            <a:pathLst>
              <a:path w="120000" extrusionOk="0" h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id="100" name="Shape 100"/>
          <p:cNvSpPr txBox="1"/>
          <p:nvPr>
            <p:ph idx="1" type="body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/>
        </p:txBody>
      </p:sp>
    </p:spTree>
  </p:cSld>
  <p:clrMapOvr>
    <a:masterClrMapping/>
  </p:clrMapOvr>
</p:notes>
</file>

<file path=ppt/notesSlides/notesSlide10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id="107" name="Shape 107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108" name="Shape 108"/>
          <p:cNvSpPr/>
          <p:nvPr>
            <p:ph idx="2" type="sldImg"/>
          </p:nvPr>
        </p:nvSpPr>
        <p:spPr>
          <a:xfrm>
            <a:off y="685800" x="1143225"/>
            <a:ext cy="3429000" cx="4572299"/>
          </a:xfrm>
          <a:custGeom>
            <a:pathLst>
              <a:path w="120000" extrusionOk="0" h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id="109" name="Shape 109"/>
          <p:cNvSpPr txBox="1"/>
          <p:nvPr>
            <p:ph idx="1" type="body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/>
        </p:txBody>
      </p:sp>
    </p:spTree>
  </p:cSld>
  <p:clrMapOvr>
    <a:masterClrMapping/>
  </p:clrMapOvr>
</p:notes>
</file>

<file path=ppt/notesSlides/notesSlide11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id="116" name="Shape 116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117" name="Shape 117"/>
          <p:cNvSpPr/>
          <p:nvPr>
            <p:ph idx="2" type="sldImg"/>
          </p:nvPr>
        </p:nvSpPr>
        <p:spPr>
          <a:xfrm>
            <a:off y="685800" x="1143225"/>
            <a:ext cy="3429000" cx="4572299"/>
          </a:xfrm>
          <a:custGeom>
            <a:pathLst>
              <a:path w="120000" extrusionOk="0" h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id="118" name="Shape 118"/>
          <p:cNvSpPr txBox="1"/>
          <p:nvPr>
            <p:ph idx="1" type="body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/>
        </p:txBody>
      </p:sp>
    </p:spTree>
  </p:cSld>
  <p:clrMapOvr>
    <a:masterClrMapping/>
  </p:clrMapOvr>
</p:notes>
</file>

<file path=ppt/notesSlides/notesSlide12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id="122" name="Shape 122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123" name="Shape 123"/>
          <p:cNvSpPr/>
          <p:nvPr>
            <p:ph idx="2" type="sldImg"/>
          </p:nvPr>
        </p:nvSpPr>
        <p:spPr>
          <a:xfrm>
            <a:off y="685800" x="1143225"/>
            <a:ext cy="3429000" cx="4572299"/>
          </a:xfrm>
          <a:custGeom>
            <a:pathLst>
              <a:path w="120000" extrusionOk="0" h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id="124" name="Shape 124"/>
          <p:cNvSpPr txBox="1"/>
          <p:nvPr>
            <p:ph idx="1" type="body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/>
        </p:txBody>
      </p:sp>
    </p:spTree>
  </p:cSld>
  <p:clrMapOvr>
    <a:masterClrMapping/>
  </p:clrMapOvr>
</p:notes>
</file>

<file path=ppt/notesSlides/notesSlide13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id="130" name="Shape 130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131" name="Shape 131"/>
          <p:cNvSpPr/>
          <p:nvPr>
            <p:ph idx="2" type="sldImg"/>
          </p:nvPr>
        </p:nvSpPr>
        <p:spPr>
          <a:xfrm>
            <a:off y="685800" x="1143225"/>
            <a:ext cy="3429000" cx="4572299"/>
          </a:xfrm>
          <a:custGeom>
            <a:pathLst>
              <a:path w="120000" extrusionOk="0" h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id="132" name="Shape 132"/>
          <p:cNvSpPr txBox="1"/>
          <p:nvPr>
            <p:ph idx="1" type="body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/>
        </p:txBody>
      </p:sp>
    </p:spTree>
  </p:cSld>
  <p:clrMapOvr>
    <a:masterClrMapping/>
  </p:clrMapOvr>
</p:notes>
</file>

<file path=ppt/notesSlides/notesSlide14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id="137" name="Shape 137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138" name="Shape 138"/>
          <p:cNvSpPr/>
          <p:nvPr>
            <p:ph idx="2" type="sldImg"/>
          </p:nvPr>
        </p:nvSpPr>
        <p:spPr>
          <a:xfrm>
            <a:off y="685800" x="1143225"/>
            <a:ext cy="3429000" cx="4572299"/>
          </a:xfrm>
          <a:custGeom>
            <a:pathLst>
              <a:path w="120000" extrusionOk="0" h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id="139" name="Shape 139"/>
          <p:cNvSpPr txBox="1"/>
          <p:nvPr>
            <p:ph idx="1" type="body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/>
        </p:txBody>
      </p:sp>
    </p:spTree>
  </p:cSld>
  <p:clrMapOvr>
    <a:masterClrMapping/>
  </p:clrMapOvr>
</p:notes>
</file>

<file path=ppt/notesSlides/notesSlide15.xml><?xml version="1.0" encoding="utf-8"?>
<p:notes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showMasterSp="0" showMasterPhAnim="0">
  <p:cSld>
    <p:spTree>
      <p:nvGrpSpPr>
        <p:cNvPr id="145" name="Shape 145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146" name="Shape 146"/>
          <p:cNvSpPr/>
          <p:nvPr>
            <p:ph idx="2" type="sldImg"/>
          </p:nvPr>
        </p:nvSpPr>
        <p:spPr>
          <a:xfrm>
            <a:off y="685800" x="1143225"/>
            <a:ext cy="3429000" cx="4572299"/>
          </a:xfrm>
          <a:custGeom>
            <a:pathLst>
              <a:path w="120000" extrusionOk="0" h="120000">
                <a:moveTo>
                  <a:pt y="0" x="0"/>
                </a:moveTo>
                <a:lnTo>
                  <a:pt y="0" x="120000"/>
                </a:lnTo>
                <a:lnTo>
                  <a:pt y="120000" x="120000"/>
                </a:lnTo>
                <a:lnTo>
                  <a:pt y="120000" x="0"/>
                </a:lnTo>
                <a:close/>
              </a:path>
            </a:pathLst>
          </a:custGeom>
        </p:spPr>
      </p:sp>
      <p:sp>
        <p:nvSpPr>
          <p:cNvPr id="147" name="Shape 147"/>
          <p:cNvSpPr txBox="1"/>
          <p:nvPr>
            <p:ph idx="1" type="body"/>
          </p:nvPr>
        </p:nvSpPr>
        <p:spPr>
          <a:xfrm>
            <a:off y="4343400" x="685800"/>
            <a:ext cy="4114800" cx="5486399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/>
        </p:txBody>
      </p:sp>
    </p:spTree>
  </p:cSld>
  <p:clrMapOvr>
    <a:masterClrMapping/>
  </p:clrMapOvr>
</p:notes>
</file>

<file path=ppt/slideLayouts/_rels/slideLayout1.xml.rels><?xml version="1.0" encoding="UTF-8" standalone="yes"?><Relationships xmlns="http://schemas.openxmlformats.org/package/2006/relationships"><Relationship Target="../slideMasters/slideMaster1.xml" Type="http://schemas.openxmlformats.org/officeDocument/2006/relationships/slideMaster" Id="rId1"/></Relationships>
</file>

<file path=ppt/slideLayouts/_rels/slideLayout2.xml.rels><?xml version="1.0" encoding="UTF-8" standalone="yes"?><Relationships xmlns="http://schemas.openxmlformats.org/package/2006/relationships"><Relationship Target="../slideMasters/slideMaster1.xml" Type="http://schemas.openxmlformats.org/officeDocument/2006/relationships/slideMaster" Id="rId1"/></Relationships>
</file>

<file path=ppt/slideLayouts/_rels/slideLayout3.xml.rels><?xml version="1.0" encoding="UTF-8" standalone="yes"?><Relationships xmlns="http://schemas.openxmlformats.org/package/2006/relationships"><Relationship Target="../slideMasters/slideMaster1.xml" Type="http://schemas.openxmlformats.org/officeDocument/2006/relationships/slideMaster" Id="rId1"/></Relationships>
</file>

<file path=ppt/slideLayouts/_rels/slideLayout4.xml.rels><?xml version="1.0" encoding="UTF-8" standalone="yes"?><Relationships xmlns="http://schemas.openxmlformats.org/package/2006/relationships"><Relationship Target="../slideMasters/slideMaster1.xml" Type="http://schemas.openxmlformats.org/officeDocument/2006/relationships/slideMaster" Id="rId1"/></Relationships>
</file>

<file path=ppt/slideLayouts/_rels/slideLayout5.xml.rels><?xml version="1.0" encoding="UTF-8" standalone="yes"?><Relationships xmlns="http://schemas.openxmlformats.org/package/2006/relationships"><Relationship Target="../slideMasters/slideMaster1.xml" Type="http://schemas.openxmlformats.org/officeDocument/2006/relationships/slideMaster" Id="rId1"/></Relationships>
</file>

<file path=ppt/slideLayouts/_rels/slideLayout6.xml.rels><?xml version="1.0" encoding="UTF-8" standalone="yes"?><Relationships xmlns="http://schemas.openxmlformats.org/package/2006/relationships"><Relationship Target="../slideMasters/slideMaster1.xml" Type="http://schemas.openxmlformats.org/officeDocument/2006/relationships/slideMaster" Id="rId1"/></Relationships>
</file>

<file path=ppt/slideLayouts/slideLayout1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matchingName="title" type="title">
  <p:cSld name="title">
    <p:spTree>
      <p:nvGrpSpPr>
        <p:cNvPr id="7" name="Shape 7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8" name="Shape 8"/>
          <p:cNvSpPr/>
          <p:nvPr/>
        </p:nvSpPr>
        <p:spPr>
          <a:xfrm>
            <a:off y="0" x="0"/>
            <a:ext cy="4691399" cx="9144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bIns="45700" rIns="91425" lIns="91425" tIns="45700" anchor="ctr" anchorCtr="0">
            <a:noAutofit/>
          </a:bodyPr>
          <a:lstStyle/>
          <a:p/>
        </p:txBody>
      </p:sp>
      <p:cxnSp>
        <p:nvCxnSpPr>
          <p:cNvPr id="9" name="Shape 9"/>
          <p:cNvCxnSpPr/>
          <p:nvPr/>
        </p:nvCxnSpPr>
        <p:spPr>
          <a:xfrm>
            <a:off y="4662139" x="0"/>
            <a:ext cy="0" cx="914400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w="med" len="med" type="none"/>
            <a:tailEnd w="med" len="med" type="none"/>
          </a:ln>
        </p:spPr>
      </p:cxnSp>
      <p:sp>
        <p:nvSpPr>
          <p:cNvPr id="10" name="Shape 10"/>
          <p:cNvSpPr txBox="1"/>
          <p:nvPr>
            <p:ph type="ctrTitle"/>
          </p:nvPr>
        </p:nvSpPr>
        <p:spPr>
          <a:xfrm>
            <a:off y="2490375" x="685800"/>
            <a:ext cy="2198400" cx="7772400"/>
          </a:xfrm>
          <a:prstGeom prst="rect">
            <a:avLst/>
          </a:prstGeom>
          <a:noFill/>
          <a:ln>
            <a:noFill/>
          </a:ln>
        </p:spPr>
        <p:txBody>
          <a:bodyPr bIns="91425" rIns="91425" lIns="91425" tIns="91425" anchor="b" anchorCtr="0"/>
          <a:lstStyle>
            <a:lvl1pPr algn="l" rtl="0" indent="457200" mar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trike="noStrike" u="none" b="1" cap="none" baseline="0" sz="7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 indent="457200" mar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trike="noStrike" u="none" b="1" cap="none" baseline="0" sz="7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 indent="457200" mar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trike="noStrike" u="none" b="1" cap="none" baseline="0" sz="7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 indent="457200" mar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trike="noStrike" u="none" b="1" cap="none" baseline="0" sz="7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 indent="457200" mar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trike="noStrike" u="none" b="1" cap="none" baseline="0" sz="7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 indent="457200" mar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trike="noStrike" u="none" b="1" cap="none" baseline="0" sz="7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 indent="457200" mar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trike="noStrike" u="none" b="1" cap="none" baseline="0" sz="7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 indent="457200" mar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trike="noStrike" u="none" b="1" cap="none" baseline="0" sz="7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 indent="457200" mar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trike="noStrike" u="none" b="1" cap="none" baseline="0" sz="72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11" name="Shape 11"/>
          <p:cNvSpPr txBox="1"/>
          <p:nvPr>
            <p:ph idx="1" type="subTitle"/>
          </p:nvPr>
        </p:nvSpPr>
        <p:spPr>
          <a:xfrm>
            <a:off y="4836035" x="685800"/>
            <a:ext cy="1032599" cx="7772400"/>
          </a:xfrm>
          <a:prstGeom prst="rect">
            <a:avLst/>
          </a:prstGeom>
          <a:noFill/>
          <a:ln>
            <a:noFill/>
          </a:ln>
        </p:spPr>
        <p:txBody>
          <a:bodyPr bIns="91425" rIns="91425" lIns="91425" tIns="91425" anchor="t" anchorCtr="0"/>
          <a:lstStyle>
            <a:lvl1pPr algn="l" rtl="0" indent="190500" mar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trike="noStrike" u="none" b="0" cap="none" baseline="0" sz="3000" i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 indent="190500" mar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trike="noStrike" u="none" b="0" cap="none" baseline="0" sz="3000" i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 indent="190500" mar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trike="noStrike" u="none" b="0" cap="none" baseline="0" sz="3000" i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 indent="190500" mar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trike="noStrike" u="none" b="0" cap="none" baseline="0" sz="3000" i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 indent="190500" mar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trike="noStrike" u="none" b="0" cap="none" baseline="0" sz="3000" i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 indent="190500" mar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trike="noStrike" u="none" b="0" cap="none" baseline="0" sz="3000" i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 indent="190500" mar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trike="noStrike" u="none" b="0" cap="none" baseline="0" sz="3000" i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 indent="190500" mar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trike="noStrike" u="none" b="0" cap="none" baseline="0" sz="3000" i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 indent="190500" marL="0">
              <a:spcBef>
                <a:spcPts val="0"/>
              </a:spcBef>
              <a:buClr>
                <a:schemeClr val="dk2"/>
              </a:buClr>
              <a:buSzPct val="100000"/>
              <a:buFont typeface="Arial"/>
              <a:buNone/>
              <a:defRPr strike="noStrike" u="none" b="0" cap="none" baseline="0" sz="3000" i="0">
                <a:solidFill>
                  <a:schemeClr val="dk2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matchingName="tx" type="tx">
  <p:cSld name="tx">
    <p:spTree>
      <p:nvGrpSpPr>
        <p:cNvPr id="12" name="Shape 12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13" name="Shape 13"/>
          <p:cNvSpPr/>
          <p:nvPr/>
        </p:nvSpPr>
        <p:spPr>
          <a:xfrm>
            <a:off y="0" x="0"/>
            <a:ext cy="1532999" cx="91440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bIns="45700" rIns="91425" lIns="91425" tIns="45700" anchor="ctr" anchorCtr="0">
            <a:noAutofit/>
          </a:bodyPr>
          <a:lstStyle/>
          <a:p/>
        </p:txBody>
      </p:sp>
      <p:cxnSp>
        <p:nvCxnSpPr>
          <p:cNvPr id="14" name="Shape 14"/>
          <p:cNvCxnSpPr/>
          <p:nvPr/>
        </p:nvCxnSpPr>
        <p:spPr>
          <a:xfrm>
            <a:off y="1503833" x="0"/>
            <a:ext cy="0" cx="914400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w="med" len="med" type="none"/>
            <a:tailEnd w="med" len="med" type="none"/>
          </a:ln>
        </p:spPr>
      </p:cxnSp>
      <p:sp>
        <p:nvSpPr>
          <p:cNvPr id="15" name="Shape 15"/>
          <p:cNvSpPr txBox="1"/>
          <p:nvPr>
            <p:ph type="title"/>
          </p:nvPr>
        </p:nvSpPr>
        <p:spPr>
          <a:xfrm>
            <a:off y="274637" x="457200"/>
            <a:ext cy="1143000" cx="8229600"/>
          </a:xfrm>
          <a:prstGeom prst="rect">
            <a:avLst/>
          </a:prstGeom>
          <a:noFill/>
          <a:ln>
            <a:noFill/>
          </a:ln>
        </p:spPr>
        <p:txBody>
          <a:bodyPr bIns="91425" rIns="91425" lIns="91425" tIns="91425" anchor="b" anchorCtr="0"/>
          <a:lstStyle>
            <a:lvl1pPr rtl="0">
              <a:defRPr sz="3600"/>
            </a:lvl1pPr>
            <a:lvl2pPr rtl="0">
              <a:defRPr sz="3600"/>
            </a:lvl2pPr>
            <a:lvl3pPr rtl="0">
              <a:defRPr sz="3600"/>
            </a:lvl3pPr>
            <a:lvl4pPr rtl="0">
              <a:defRPr sz="3600"/>
            </a:lvl4pPr>
            <a:lvl5pPr rtl="0">
              <a:defRPr sz="3600"/>
            </a:lvl5pPr>
            <a:lvl6pPr rtl="0">
              <a:defRPr sz="3600"/>
            </a:lvl6pPr>
            <a:lvl7pPr rtl="0">
              <a:defRPr sz="3600"/>
            </a:lvl7pPr>
            <a:lvl8pPr rtl="0">
              <a:defRPr sz="3600"/>
            </a:lvl8pPr>
            <a:lvl9pPr rtl="0">
              <a:defRPr sz="3600"/>
            </a:lvl9pPr>
          </a:lstStyle>
          <a:p/>
        </p:txBody>
      </p:sp>
      <p:sp>
        <p:nvSpPr>
          <p:cNvPr id="16" name="Shape 16"/>
          <p:cNvSpPr txBox="1"/>
          <p:nvPr>
            <p:ph idx="1" type="body"/>
          </p:nvPr>
        </p:nvSpPr>
        <p:spPr>
          <a:xfrm>
            <a:off y="1600200" x="457200"/>
            <a:ext cy="4967700" cx="8229600"/>
          </a:xfrm>
          <a:prstGeom prst="rect">
            <a:avLst/>
          </a:prstGeom>
          <a:noFill/>
          <a:ln>
            <a:noFill/>
          </a:ln>
        </p:spPr>
        <p:txBody>
          <a:bodyPr bIns="91425" rIns="91425" lIns="91425" t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matchingName="twoColTx" type="twoColTx">
  <p:cSld name="twoColTx">
    <p:spTree>
      <p:nvGrpSpPr>
        <p:cNvPr id="17" name="Shape 17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18" name="Shape 18"/>
          <p:cNvSpPr/>
          <p:nvPr/>
        </p:nvSpPr>
        <p:spPr>
          <a:xfrm>
            <a:off y="0" x="0"/>
            <a:ext cy="1532999" cx="9144000"/>
          </a:xfrm>
          <a:prstGeom prst="rect">
            <a:avLst/>
          </a:prstGeom>
          <a:solidFill>
            <a:schemeClr val="dk2"/>
          </a:solidFill>
          <a:ln>
            <a:noFill/>
          </a:ln>
        </p:spPr>
        <p:txBody>
          <a:bodyPr bIns="45700" rIns="91425" lIns="91425" tIns="45700" anchor="ctr" anchorCtr="0">
            <a:noAutofit/>
          </a:bodyPr>
          <a:lstStyle/>
          <a:p/>
        </p:txBody>
      </p:sp>
      <p:cxnSp>
        <p:nvCxnSpPr>
          <p:cNvPr id="19" name="Shape 19"/>
          <p:cNvCxnSpPr/>
          <p:nvPr/>
        </p:nvCxnSpPr>
        <p:spPr>
          <a:xfrm>
            <a:off y="1503833" x="0"/>
            <a:ext cy="0" cx="914400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w="med" len="med" type="none"/>
            <a:tailEnd w="med" len="med" type="none"/>
          </a:ln>
        </p:spPr>
      </p:cxnSp>
      <p:sp>
        <p:nvSpPr>
          <p:cNvPr id="20" name="Shape 20"/>
          <p:cNvSpPr txBox="1"/>
          <p:nvPr>
            <p:ph type="title"/>
          </p:nvPr>
        </p:nvSpPr>
        <p:spPr>
          <a:xfrm>
            <a:off y="274637" x="457200"/>
            <a:ext cy="1143000" cx="8229600"/>
          </a:xfrm>
          <a:prstGeom prst="rect">
            <a:avLst/>
          </a:prstGeom>
          <a:noFill/>
          <a:ln>
            <a:noFill/>
          </a:ln>
        </p:spPr>
        <p:txBody>
          <a:bodyPr bIns="91425" rIns="91425" lIns="91425" t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b="1" sz="3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b="1" sz="3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b="1" sz="3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b="1" sz="3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b="1" sz="3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b="1" sz="3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b="1" sz="3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b="1" sz="3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b="1" sz="3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21" name="Shape 21"/>
          <p:cNvSpPr txBox="1"/>
          <p:nvPr>
            <p:ph idx="1" type="body"/>
          </p:nvPr>
        </p:nvSpPr>
        <p:spPr>
          <a:xfrm>
            <a:off y="1600200" x="457200"/>
            <a:ext cy="4967700" cx="3994500"/>
          </a:xfrm>
          <a:prstGeom prst="rect">
            <a:avLst/>
          </a:prstGeom>
          <a:noFill/>
          <a:ln>
            <a:noFill/>
          </a:ln>
        </p:spPr>
        <p:txBody>
          <a:bodyPr bIns="91425" rIns="91425" lIns="91425" t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/>
        </p:txBody>
      </p:sp>
      <p:sp>
        <p:nvSpPr>
          <p:cNvPr id="22" name="Shape 22"/>
          <p:cNvSpPr txBox="1"/>
          <p:nvPr>
            <p:ph idx="2" type="body"/>
          </p:nvPr>
        </p:nvSpPr>
        <p:spPr>
          <a:xfrm>
            <a:off y="1600200" x="4692273"/>
            <a:ext cy="4967700" cx="3994500"/>
          </a:xfrm>
          <a:prstGeom prst="rect">
            <a:avLst/>
          </a:prstGeom>
          <a:noFill/>
          <a:ln>
            <a:noFill/>
          </a:ln>
        </p:spPr>
        <p:txBody>
          <a:bodyPr bIns="91425" rIns="91425" lIns="91425" tIns="91425" anchor="t" anchorCtr="0"/>
          <a:lstStyle>
            <a:lvl1pPr rtl="0">
              <a:defRPr/>
            </a:lvl1pPr>
            <a:lvl2pPr rtl="0">
              <a:defRPr/>
            </a:lvl2pPr>
            <a:lvl3pPr rtl="0">
              <a:defRPr/>
            </a:lvl3pPr>
            <a:lvl4pPr rtl="0">
              <a:defRPr/>
            </a:lvl4pPr>
            <a:lvl5pPr rtl="0">
              <a:defRPr sz="1800"/>
            </a:lvl5pPr>
            <a:lvl6pPr rtl="0">
              <a:defRPr sz="1800"/>
            </a:lvl6pPr>
            <a:lvl7pPr rtl="0">
              <a:defRPr sz="1800"/>
            </a:lvl7pPr>
            <a:lvl8pPr rtl="0">
              <a:defRPr sz="1800"/>
            </a:lvl8pPr>
            <a:lvl9pPr rtl="0">
              <a:defRPr sz="1800"/>
            </a:lvl9pPr>
          </a:lstStyle>
          <a:p/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matchingName="titleOnly" type="titleOnly">
  <p:cSld name="titleOnly">
    <p:spTree>
      <p:nvGrpSpPr>
        <p:cNvPr id="23" name="Shape 23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24" name="Shape 24"/>
          <p:cNvSpPr/>
          <p:nvPr/>
        </p:nvSpPr>
        <p:spPr>
          <a:xfrm>
            <a:off y="0" x="0"/>
            <a:ext cy="1532999" cx="91440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bIns="45700" rIns="91425" lIns="91425" tIns="45700" anchor="ctr" anchorCtr="0">
            <a:noAutofit/>
          </a:bodyPr>
          <a:lstStyle/>
          <a:p/>
        </p:txBody>
      </p:sp>
      <p:cxnSp>
        <p:nvCxnSpPr>
          <p:cNvPr id="25" name="Shape 25"/>
          <p:cNvCxnSpPr/>
          <p:nvPr/>
        </p:nvCxnSpPr>
        <p:spPr>
          <a:xfrm>
            <a:off y="1503833" x="0"/>
            <a:ext cy="0" cx="914400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w="med" len="med" type="none"/>
            <a:tailEnd w="med" len="med" type="none"/>
          </a:ln>
        </p:spPr>
      </p:cxnSp>
      <p:sp>
        <p:nvSpPr>
          <p:cNvPr id="26" name="Shape 26"/>
          <p:cNvSpPr txBox="1"/>
          <p:nvPr>
            <p:ph type="title"/>
          </p:nvPr>
        </p:nvSpPr>
        <p:spPr>
          <a:xfrm>
            <a:off y="274637" x="457200"/>
            <a:ext cy="1143000" cx="8229600"/>
          </a:xfrm>
          <a:prstGeom prst="rect">
            <a:avLst/>
          </a:prstGeom>
          <a:noFill/>
          <a:ln>
            <a:noFill/>
          </a:ln>
        </p:spPr>
        <p:txBody>
          <a:bodyPr bIns="91425" rIns="91425" lIns="91425" tIns="91425" anchor="b" anchorCtr="0"/>
          <a:lstStyle>
            <a:lvl1pPr algn="l" rtl="0">
              <a:spcBef>
                <a:spcPts val="0"/>
              </a:spcBef>
              <a:buSzPct val="100000"/>
              <a:buFont typeface="Arial"/>
              <a:buNone/>
              <a:defRPr b="1" sz="3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>
              <a:spcBef>
                <a:spcPts val="0"/>
              </a:spcBef>
              <a:buSzPct val="100000"/>
              <a:buFont typeface="Arial"/>
              <a:buNone/>
              <a:defRPr b="1" sz="3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>
              <a:spcBef>
                <a:spcPts val="0"/>
              </a:spcBef>
              <a:buSzPct val="100000"/>
              <a:buFont typeface="Arial"/>
              <a:buNone/>
              <a:defRPr b="1" sz="3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>
              <a:spcBef>
                <a:spcPts val="0"/>
              </a:spcBef>
              <a:buSzPct val="100000"/>
              <a:buFont typeface="Arial"/>
              <a:buNone/>
              <a:defRPr b="1" sz="3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>
              <a:spcBef>
                <a:spcPts val="0"/>
              </a:spcBef>
              <a:buSzPct val="100000"/>
              <a:buFont typeface="Arial"/>
              <a:buNone/>
              <a:defRPr b="1" sz="3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>
              <a:spcBef>
                <a:spcPts val="0"/>
              </a:spcBef>
              <a:buSzPct val="100000"/>
              <a:buFont typeface="Arial"/>
              <a:buNone/>
              <a:defRPr b="1" sz="3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>
              <a:spcBef>
                <a:spcPts val="0"/>
              </a:spcBef>
              <a:buSzPct val="100000"/>
              <a:buFont typeface="Arial"/>
              <a:buNone/>
              <a:defRPr b="1" sz="3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>
              <a:spcBef>
                <a:spcPts val="0"/>
              </a:spcBef>
              <a:buSzPct val="100000"/>
              <a:buFont typeface="Arial"/>
              <a:buNone/>
              <a:defRPr b="1" sz="3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>
              <a:spcBef>
                <a:spcPts val="0"/>
              </a:spcBef>
              <a:buSzPct val="100000"/>
              <a:buFont typeface="Arial"/>
              <a:buNone/>
              <a:defRPr b="1" sz="360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matchingName="CAPTION_ONLY">
  <p:cSld name="CAPTION_ONLY">
    <p:spTree>
      <p:nvGrpSpPr>
        <p:cNvPr id="27" name="Shape 27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28" name="Shape 28"/>
          <p:cNvSpPr txBox="1"/>
          <p:nvPr>
            <p:ph idx="1" type="body"/>
          </p:nvPr>
        </p:nvSpPr>
        <p:spPr>
          <a:xfrm>
            <a:off y="5875078" x="457200"/>
            <a:ext cy="692700" cx="8229600"/>
          </a:xfrm>
          <a:prstGeom prst="rect">
            <a:avLst/>
          </a:prstGeom>
          <a:noFill/>
          <a:ln>
            <a:noFill/>
          </a:ln>
        </p:spPr>
        <p:txBody>
          <a:bodyPr bIns="91425" rIns="91425" lIns="91425" tIns="91425" anchor="t" anchorCtr="0"/>
          <a:lstStyle>
            <a:lvl1pPr algn="l" rtl="0" indent="-285750" marL="2857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b="0" sz="1800">
                <a:solidFill>
                  <a:schemeClr val="dk2"/>
                </a:solidFill>
              </a:defRPr>
            </a:lvl1pPr>
            <a:lvl2pPr algn="l" rtl="0" indent="-285750" marL="2857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b="0" sz="1800">
                <a:solidFill>
                  <a:schemeClr val="dk2"/>
                </a:solidFill>
              </a:defRPr>
            </a:lvl2pPr>
            <a:lvl3pPr algn="l" rtl="0" indent="-285750" marL="2857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b="0" sz="1800">
                <a:solidFill>
                  <a:schemeClr val="dk2"/>
                </a:solidFill>
              </a:defRPr>
            </a:lvl3pPr>
            <a:lvl4pPr algn="l" rtl="0" indent="-285750" marL="2857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b="0" sz="1800">
                <a:solidFill>
                  <a:schemeClr val="dk2"/>
                </a:solidFill>
              </a:defRPr>
            </a:lvl4pPr>
            <a:lvl5pPr algn="l" rtl="0" indent="-285750" marL="2857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b="0" sz="1800">
                <a:solidFill>
                  <a:schemeClr val="dk2"/>
                </a:solidFill>
              </a:defRPr>
            </a:lvl5pPr>
            <a:lvl6pPr algn="l" rtl="0" indent="-285750" marL="2857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b="0" sz="1800">
                <a:solidFill>
                  <a:schemeClr val="dk2"/>
                </a:solidFill>
              </a:defRPr>
            </a:lvl6pPr>
            <a:lvl7pPr algn="l" rtl="0" indent="-285750" marL="2857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66666"/>
              <a:buFont typeface="Arial"/>
              <a:buChar char="•"/>
              <a:defRPr b="0" sz="1800">
                <a:solidFill>
                  <a:schemeClr val="dk2"/>
                </a:solidFill>
              </a:defRPr>
            </a:lvl7pPr>
            <a:lvl8pPr algn="l" rtl="0" indent="-285750" marL="2857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Courier New"/>
              <a:buChar char="o"/>
              <a:defRPr b="0" sz="1800">
                <a:solidFill>
                  <a:schemeClr val="dk2"/>
                </a:solidFill>
              </a:defRPr>
            </a:lvl8pPr>
            <a:lvl9pPr algn="l" rtl="0" indent="-285750" marL="285750">
              <a:lnSpc>
                <a:spcPct val="100000"/>
              </a:lnSpc>
              <a:spcBef>
                <a:spcPts val="0"/>
              </a:spcBef>
              <a:spcAft>
                <a:spcPts val="0"/>
              </a:spcAft>
              <a:buClr>
                <a:schemeClr val="dk2"/>
              </a:buClr>
              <a:buSzPct val="100000"/>
              <a:buFont typeface="Wingdings"/>
              <a:buChar char="§"/>
              <a:defRPr b="0" sz="1800">
                <a:solidFill>
                  <a:schemeClr val="dk2"/>
                </a:solidFill>
              </a:defRPr>
            </a:lvl9pPr>
          </a:lstStyle>
          <a:p/>
        </p:txBody>
      </p:sp>
      <p:sp>
        <p:nvSpPr>
          <p:cNvPr id="29" name="Shape 29"/>
          <p:cNvSpPr/>
          <p:nvPr/>
        </p:nvSpPr>
        <p:spPr>
          <a:xfrm>
            <a:off y="0" x="4274"/>
            <a:ext cy="5875200" cx="9144000"/>
          </a:xfrm>
          <a:prstGeom prst="rect">
            <a:avLst/>
          </a:prstGeom>
          <a:solidFill>
            <a:srgbClr val="2388DB"/>
          </a:solidFill>
          <a:ln>
            <a:noFill/>
          </a:ln>
        </p:spPr>
        <p:txBody>
          <a:bodyPr bIns="45700" rIns="91425" lIns="91425" tIns="45700" anchor="ctr" anchorCtr="0">
            <a:noAutofit/>
          </a:bodyPr>
          <a:lstStyle/>
          <a:p/>
        </p:txBody>
      </p:sp>
      <p:cxnSp>
        <p:nvCxnSpPr>
          <p:cNvPr id="30" name="Shape 30"/>
          <p:cNvCxnSpPr/>
          <p:nvPr/>
        </p:nvCxnSpPr>
        <p:spPr>
          <a:xfrm>
            <a:off y="5845828" x="0"/>
            <a:ext cy="0" cx="9144000"/>
          </a:xfrm>
          <a:prstGeom prst="straightConnector1">
            <a:avLst/>
          </a:prstGeom>
          <a:noFill/>
          <a:ln w="57150" cap="flat">
            <a:solidFill>
              <a:srgbClr val="000000">
                <a:alpha val="14901"/>
              </a:srgbClr>
            </a:solidFill>
            <a:prstDash val="solid"/>
            <a:round/>
            <a:headEnd w="med" len="med" type="none"/>
            <a:tailEnd w="med" len="med" type="none"/>
          </a:ln>
        </p:spPr>
      </p:cxn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 matchingName="blank" type="blank">
  <p:cSld name="blank">
    <p:bg>
      <p:bgPr>
        <a:solidFill>
          <a:schemeClr val="dk2"/>
        </a:solidFill>
      </p:bgPr>
    </p:bg>
    <p:spTree>
      <p:nvGrpSpPr>
        <p:cNvPr id="31" name="Shape 31"/>
        <p:cNvGrpSpPr/>
        <p:nvPr/>
      </p:nvGrpSpPr>
      <p:grpSpPr>
        <a:xfrm>
          <a:off y="0" x="0"/>
          <a:ext cy="0" cx="0"/>
          <a:chOff y="0" x="0"/>
          <a:chExt cy="0" cx="0"/>
        </a:xfrm>
      </p:grpSpPr>
    </p:spTree>
  </p:cSld>
  <p:clrMapOvr>
    <a:masterClrMapping/>
  </p:clrMapOvr>
</p:sldLayout>
</file>

<file path=ppt/slideMasters/_rels/slideMaster1.xml.rels><?xml version="1.0" encoding="UTF-8" standalone="yes"?><Relationships xmlns="http://schemas.openxmlformats.org/package/2006/relationships"><Relationship Target="../slideLayouts/slideLayout2.xml" Type="http://schemas.openxmlformats.org/officeDocument/2006/relationships/slideLayout" Id="rId2"/><Relationship Target="../slideLayouts/slideLayout1.xml" Type="http://schemas.openxmlformats.org/officeDocument/2006/relationships/slideLayout" Id="rId1"/><Relationship Target="../slideLayouts/slideLayout4.xml" Type="http://schemas.openxmlformats.org/officeDocument/2006/relationships/slideLayout" Id="rId4"/><Relationship Target="../slideLayouts/slideLayout3.xml" Type="http://schemas.openxmlformats.org/officeDocument/2006/relationships/slideLayout" Id="rId3"/><Relationship Target="../slideLayouts/slideLayout6.xml" Type="http://schemas.openxmlformats.org/officeDocument/2006/relationships/slideLayout" Id="rId6"/><Relationship Target="../slideLayouts/slideLayout5.xml" Type="http://schemas.openxmlformats.org/officeDocument/2006/relationships/slideLayout" Id="rId5"/><Relationship Target="../theme/theme1.xml" Type="http://schemas.openxmlformats.org/officeDocument/2006/relationships/theme" Id="rId7"/></Relationships>
</file>

<file path=ppt/slideMasters/slideMaster1.xml><?xml version="1.0" encoding="utf-8"?>
<p:sldMaster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bg>
      <p:bgPr>
        <a:solidFill>
          <a:schemeClr val="lt1"/>
        </a:solidFill>
      </p:bgPr>
    </p:bg>
    <p:spTree>
      <p:nvGrpSpPr>
        <p:cNvPr id="4" name="Shape 4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5" name="Shape 5"/>
          <p:cNvSpPr txBox="1"/>
          <p:nvPr>
            <p:ph type="title"/>
          </p:nvPr>
        </p:nvSpPr>
        <p:spPr>
          <a:xfrm>
            <a:off y="274637" x="457200"/>
            <a:ext cy="1143000" cx="8229600"/>
          </a:xfrm>
          <a:prstGeom prst="rect">
            <a:avLst/>
          </a:prstGeom>
          <a:noFill/>
          <a:ln>
            <a:noFill/>
          </a:ln>
        </p:spPr>
        <p:txBody>
          <a:bodyPr bIns="91425" rIns="91425" lIns="91425" tIns="91425" anchor="b" anchorCtr="0"/>
          <a:lstStyle>
            <a:lvl1pPr algn="l" rtl="0" indent="228600" mar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trike="noStrike" u="none" b="1" cap="none" baseline="0" sz="36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 indent="228600" mar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trike="noStrike" u="none" b="1" cap="none" baseline="0" sz="36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 indent="228600" mar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trike="noStrike" u="none" b="1" cap="none" baseline="0" sz="36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 indent="228600" mar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trike="noStrike" u="none" b="1" cap="none" baseline="0" sz="36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 indent="228600" mar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trike="noStrike" u="none" b="1" cap="none" baseline="0" sz="36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 indent="228600" mar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trike="noStrike" u="none" b="1" cap="none" baseline="0" sz="36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 indent="228600" mar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trike="noStrike" u="none" b="1" cap="none" baseline="0" sz="36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 indent="228600" mar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trike="noStrike" u="none" b="1" cap="none" baseline="0" sz="36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 indent="228600" marL="0">
              <a:spcBef>
                <a:spcPts val="0"/>
              </a:spcBef>
              <a:buClr>
                <a:schemeClr val="lt1"/>
              </a:buClr>
              <a:buSzPct val="100000"/>
              <a:buFont typeface="Arial"/>
              <a:buNone/>
              <a:defRPr strike="noStrike" u="none" b="1" cap="none" baseline="0" sz="3600" i="0">
                <a:solidFill>
                  <a:schemeClr val="lt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  <p:sp>
        <p:nvSpPr>
          <p:cNvPr id="6" name="Shape 6"/>
          <p:cNvSpPr txBox="1"/>
          <p:nvPr>
            <p:ph idx="1" type="body"/>
          </p:nvPr>
        </p:nvSpPr>
        <p:spPr>
          <a:xfrm>
            <a:off y="1600200" x="457200"/>
            <a:ext cy="4967700" cx="8229600"/>
          </a:xfrm>
          <a:prstGeom prst="rect">
            <a:avLst/>
          </a:prstGeom>
          <a:noFill/>
          <a:ln>
            <a:noFill/>
          </a:ln>
        </p:spPr>
        <p:txBody>
          <a:bodyPr bIns="91425" rIns="91425" lIns="91425" tIns="91425" anchor="t" anchorCtr="0"/>
          <a:lstStyle>
            <a:lvl1pPr algn="l" rtl="0" indent="-342900" marL="342900">
              <a:spcBef>
                <a:spcPts val="600"/>
              </a:spcBef>
              <a:buClr>
                <a:schemeClr val="dk1"/>
              </a:buClr>
              <a:buSzPct val="166666"/>
              <a:buFont typeface="Arial"/>
              <a:buChar char="•"/>
              <a:defRPr strike="noStrike" u="none" b="0" cap="none" baseline="0" sz="3000" i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1pPr>
            <a:lvl2pPr algn="l" rtl="0" indent="-285750" marL="742950">
              <a:spcBef>
                <a:spcPts val="480"/>
              </a:spcBef>
              <a:buClr>
                <a:schemeClr val="dk1"/>
              </a:buClr>
              <a:buSzPct val="100000"/>
              <a:buFont typeface="Courier New"/>
              <a:buChar char="o"/>
              <a:defRPr strike="noStrike" u="none" b="0" cap="none" baseline="0" sz="2400" i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2pPr>
            <a:lvl3pPr algn="l" rtl="0" indent="-228600" marL="1143000">
              <a:spcBef>
                <a:spcPts val="480"/>
              </a:spcBef>
              <a:buClr>
                <a:schemeClr val="dk1"/>
              </a:buClr>
              <a:buSzPct val="100000"/>
              <a:buFont typeface="Wingdings"/>
              <a:buChar char="§"/>
              <a:defRPr strike="noStrike" u="none" b="0" cap="none" baseline="0" sz="2400" i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3pPr>
            <a:lvl4pPr algn="l" rtl="0" indent="-228600" marL="160020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trike="noStrike" u="none" b="0" cap="none" baseline="0" sz="1800" i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4pPr>
            <a:lvl5pPr algn="l" rtl="0" indent="-228600" marL="205740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trike="noStrike" u="none" b="0" cap="none" baseline="0" sz="1800" i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5pPr>
            <a:lvl6pPr algn="l" rtl="0" indent="-228600" marL="251460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trike="noStrike" u="none" b="0" cap="none" baseline="0" sz="1800" i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6pPr>
            <a:lvl7pPr algn="l" rtl="0" indent="-228600" marL="2971800">
              <a:spcBef>
                <a:spcPts val="360"/>
              </a:spcBef>
              <a:buClr>
                <a:schemeClr val="dk1"/>
              </a:buClr>
              <a:buSzPct val="166666"/>
              <a:buFont typeface="Arial"/>
              <a:buChar char="•"/>
              <a:defRPr strike="noStrike" u="none" b="0" cap="none" baseline="0" sz="1800" i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7pPr>
            <a:lvl8pPr algn="l" rtl="0" indent="-228600" marL="3429000">
              <a:spcBef>
                <a:spcPts val="360"/>
              </a:spcBef>
              <a:buClr>
                <a:schemeClr val="dk1"/>
              </a:buClr>
              <a:buSzPct val="100000"/>
              <a:buFont typeface="Courier New"/>
              <a:buChar char="o"/>
              <a:defRPr strike="noStrike" u="none" b="0" cap="none" baseline="0" sz="1800" i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8pPr>
            <a:lvl9pPr algn="l" rtl="0" indent="-228600" marL="3886200">
              <a:spcBef>
                <a:spcPts val="360"/>
              </a:spcBef>
              <a:buClr>
                <a:schemeClr val="dk1"/>
              </a:buClr>
              <a:buSzPct val="100000"/>
              <a:buFont typeface="Wingdings"/>
              <a:buChar char="§"/>
              <a:defRPr strike="noStrike" u="none" b="0" cap="none" baseline="0" sz="1800" i="0">
                <a:solidFill>
                  <a:schemeClr val="dk1"/>
                </a:solidFill>
                <a:latin typeface="Arial"/>
                <a:ea typeface="Arial"/>
                <a:cs typeface="Arial"/>
                <a:sym typeface="Arial"/>
              </a:defRPr>
            </a:lvl9pPr>
          </a:lstStyle>
          <a:p/>
        </p:txBody>
      </p:sp>
    </p:spTree>
  </p:cSld>
  <p:clrMap accent2="accent2" accent3="accent3" accent4="accent4" accent5="accent5" accent6="accent6" hlink="hlink" tx2="lt2" tx1="dk1" bg2="dk2" bg1="lt1" folHlink="folHlink" accent1="accent1"/>
  <p:sldLayoutIdLst>
    <p:sldLayoutId id="2147483648" r:id="rId1"/>
    <p:sldLayoutId id="2147483649" r:id="rId2"/>
    <p:sldLayoutId id="2147483650" r:id="rId3"/>
    <p:sldLayoutId id="2147483651" r:id="rId4"/>
    <p:sldLayoutId id="2147483652" r:id="rId5"/>
    <p:sldLayoutId id="2147483653" r:id="rId6"/>
  </p:sldLayoutIdLst>
  <p:txStyles>
    <p:titleStyle>
      <a:defPPr algn="l" rtl="0" marR="0">
        <a:lnSpc>
          <a:spcPct val="100000"/>
        </a:lnSpc>
        <a:spcBef>
          <a:spcPts val="0"/>
        </a:spcBef>
        <a:spcAft>
          <a:spcPts val="0"/>
        </a:spcAft>
      </a:defPPr>
      <a:lvl1pPr algn="l" rtl="0" marR="0">
        <a:lnSpc>
          <a:spcPct val="100000"/>
        </a:lnSpc>
        <a:spcBef>
          <a:spcPts val="0"/>
        </a:spcBef>
        <a:spcAft>
          <a:spcPts val="0"/>
        </a:spcAft>
        <a:buNone/>
        <a:defRPr strike="noStrike" u="none" b="0" cap="none" baseline="0" sz="1400" i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algn="l" rtl="0" marR="0">
        <a:lnSpc>
          <a:spcPct val="100000"/>
        </a:lnSpc>
        <a:spcBef>
          <a:spcPts val="0"/>
        </a:spcBef>
        <a:spcAft>
          <a:spcPts val="0"/>
        </a:spcAft>
        <a:buNone/>
        <a:defRPr strike="noStrike" u="none" b="0" cap="none" baseline="0" sz="1400" i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</p:titleStyle>
    <p:bodyStyle>
      <a:defPPr algn="l" rtl="0" marR="0">
        <a:lnSpc>
          <a:spcPct val="100000"/>
        </a:lnSpc>
        <a:spcBef>
          <a:spcPts val="0"/>
        </a:spcBef>
        <a:spcAft>
          <a:spcPts val="0"/>
        </a:spcAft>
      </a:defPPr>
      <a:lvl1pPr algn="l" rtl="0" marR="0">
        <a:lnSpc>
          <a:spcPct val="100000"/>
        </a:lnSpc>
        <a:spcBef>
          <a:spcPts val="0"/>
        </a:spcBef>
        <a:spcAft>
          <a:spcPts val="0"/>
        </a:spcAft>
        <a:buNone/>
        <a:defRPr strike="noStrike" u="none" b="0" cap="none" baseline="0" sz="1400" i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algn="l" rtl="0" marR="0">
        <a:lnSpc>
          <a:spcPct val="100000"/>
        </a:lnSpc>
        <a:spcBef>
          <a:spcPts val="0"/>
        </a:spcBef>
        <a:spcAft>
          <a:spcPts val="0"/>
        </a:spcAft>
        <a:buNone/>
        <a:defRPr strike="noStrike" u="none" b="0" cap="none" baseline="0" sz="1400" i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algn="l" rtl="0" marR="0">
        <a:lnSpc>
          <a:spcPct val="100000"/>
        </a:lnSpc>
        <a:spcBef>
          <a:spcPts val="0"/>
        </a:spcBef>
        <a:spcAft>
          <a:spcPts val="0"/>
        </a:spcAft>
        <a:buNone/>
        <a:defRPr strike="noStrike" u="none" b="0" cap="none" baseline="0" sz="1400" i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algn="l" rtl="0" marR="0">
        <a:lnSpc>
          <a:spcPct val="100000"/>
        </a:lnSpc>
        <a:spcBef>
          <a:spcPts val="0"/>
        </a:spcBef>
        <a:spcAft>
          <a:spcPts val="0"/>
        </a:spcAft>
        <a:buNone/>
        <a:defRPr strike="noStrike" u="none" b="0" cap="none" baseline="0" sz="1400" i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algn="l" rtl="0" marR="0">
        <a:lnSpc>
          <a:spcPct val="100000"/>
        </a:lnSpc>
        <a:spcBef>
          <a:spcPts val="0"/>
        </a:spcBef>
        <a:spcAft>
          <a:spcPts val="0"/>
        </a:spcAft>
        <a:buNone/>
        <a:defRPr strike="noStrike" u="none" b="0" cap="none" baseline="0" sz="1400" i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algn="l" rtl="0" marR="0">
        <a:lnSpc>
          <a:spcPct val="100000"/>
        </a:lnSpc>
        <a:spcBef>
          <a:spcPts val="0"/>
        </a:spcBef>
        <a:spcAft>
          <a:spcPts val="0"/>
        </a:spcAft>
        <a:buNone/>
        <a:defRPr strike="noStrike" u="none" b="0" cap="none" baseline="0" sz="1400" i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algn="l" rtl="0" marR="0">
        <a:lnSpc>
          <a:spcPct val="100000"/>
        </a:lnSpc>
        <a:spcBef>
          <a:spcPts val="0"/>
        </a:spcBef>
        <a:spcAft>
          <a:spcPts val="0"/>
        </a:spcAft>
        <a:buNone/>
        <a:defRPr strike="noStrike" u="none" b="0" cap="none" baseline="0" sz="1400" i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algn="l" rtl="0" marR="0">
        <a:lnSpc>
          <a:spcPct val="100000"/>
        </a:lnSpc>
        <a:spcBef>
          <a:spcPts val="0"/>
        </a:spcBef>
        <a:spcAft>
          <a:spcPts val="0"/>
        </a:spcAft>
        <a:buNone/>
        <a:defRPr strike="noStrike" u="none" b="0" cap="none" baseline="0" sz="1400" i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algn="l" rtl="0" marR="0">
        <a:lnSpc>
          <a:spcPct val="100000"/>
        </a:lnSpc>
        <a:spcBef>
          <a:spcPts val="0"/>
        </a:spcBef>
        <a:spcAft>
          <a:spcPts val="0"/>
        </a:spcAft>
        <a:buNone/>
        <a:defRPr strike="noStrike" u="none" b="0" cap="none" baseline="0" sz="1400" i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bodyStyle>
    <p:otherStyle>
      <a:defPPr algn="l" rtl="0" marR="0">
        <a:lnSpc>
          <a:spcPct val="100000"/>
        </a:lnSpc>
        <a:spcBef>
          <a:spcPts val="0"/>
        </a:spcBef>
        <a:spcAft>
          <a:spcPts val="0"/>
        </a:spcAft>
      </a:defPPr>
      <a:lvl1pPr algn="l" rtl="0" marR="0">
        <a:lnSpc>
          <a:spcPct val="100000"/>
        </a:lnSpc>
        <a:spcBef>
          <a:spcPts val="0"/>
        </a:spcBef>
        <a:spcAft>
          <a:spcPts val="0"/>
        </a:spcAft>
        <a:buNone/>
        <a:defRPr strike="noStrike" u="none" b="0" cap="none" baseline="0" sz="1400" i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1pPr>
      <a:lvl2pPr algn="l" rtl="0" marR="0">
        <a:lnSpc>
          <a:spcPct val="100000"/>
        </a:lnSpc>
        <a:spcBef>
          <a:spcPts val="0"/>
        </a:spcBef>
        <a:spcAft>
          <a:spcPts val="0"/>
        </a:spcAft>
        <a:buNone/>
        <a:defRPr strike="noStrike" u="none" b="0" cap="none" baseline="0" sz="1400" i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2pPr>
      <a:lvl3pPr algn="l" rtl="0" marR="0">
        <a:lnSpc>
          <a:spcPct val="100000"/>
        </a:lnSpc>
        <a:spcBef>
          <a:spcPts val="0"/>
        </a:spcBef>
        <a:spcAft>
          <a:spcPts val="0"/>
        </a:spcAft>
        <a:buNone/>
        <a:defRPr strike="noStrike" u="none" b="0" cap="none" baseline="0" sz="1400" i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3pPr>
      <a:lvl4pPr algn="l" rtl="0" marR="0">
        <a:lnSpc>
          <a:spcPct val="100000"/>
        </a:lnSpc>
        <a:spcBef>
          <a:spcPts val="0"/>
        </a:spcBef>
        <a:spcAft>
          <a:spcPts val="0"/>
        </a:spcAft>
        <a:buNone/>
        <a:defRPr strike="noStrike" u="none" b="0" cap="none" baseline="0" sz="1400" i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4pPr>
      <a:lvl5pPr algn="l" rtl="0" marR="0">
        <a:lnSpc>
          <a:spcPct val="100000"/>
        </a:lnSpc>
        <a:spcBef>
          <a:spcPts val="0"/>
        </a:spcBef>
        <a:spcAft>
          <a:spcPts val="0"/>
        </a:spcAft>
        <a:buNone/>
        <a:defRPr strike="noStrike" u="none" b="0" cap="none" baseline="0" sz="1400" i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5pPr>
      <a:lvl6pPr algn="l" rtl="0" marR="0">
        <a:lnSpc>
          <a:spcPct val="100000"/>
        </a:lnSpc>
        <a:spcBef>
          <a:spcPts val="0"/>
        </a:spcBef>
        <a:spcAft>
          <a:spcPts val="0"/>
        </a:spcAft>
        <a:buNone/>
        <a:defRPr strike="noStrike" u="none" b="0" cap="none" baseline="0" sz="1400" i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6pPr>
      <a:lvl7pPr algn="l" rtl="0" marR="0">
        <a:lnSpc>
          <a:spcPct val="100000"/>
        </a:lnSpc>
        <a:spcBef>
          <a:spcPts val="0"/>
        </a:spcBef>
        <a:spcAft>
          <a:spcPts val="0"/>
        </a:spcAft>
        <a:buNone/>
        <a:defRPr strike="noStrike" u="none" b="0" cap="none" baseline="0" sz="1400" i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7pPr>
      <a:lvl8pPr algn="l" rtl="0" marR="0">
        <a:lnSpc>
          <a:spcPct val="100000"/>
        </a:lnSpc>
        <a:spcBef>
          <a:spcPts val="0"/>
        </a:spcBef>
        <a:spcAft>
          <a:spcPts val="0"/>
        </a:spcAft>
        <a:buNone/>
        <a:defRPr strike="noStrike" u="none" b="0" cap="none" baseline="0" sz="1400" i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8pPr>
      <a:lvl9pPr algn="l" rtl="0" marR="0">
        <a:lnSpc>
          <a:spcPct val="100000"/>
        </a:lnSpc>
        <a:spcBef>
          <a:spcPts val="0"/>
        </a:spcBef>
        <a:spcAft>
          <a:spcPts val="0"/>
        </a:spcAft>
        <a:buNone/>
        <a:defRPr strike="noStrike" u="none" b="0" cap="none" baseline="0" sz="1400" i="0">
          <a:solidFill>
            <a:srgbClr val="000000"/>
          </a:solidFill>
          <a:latin typeface="Arial"/>
          <a:ea typeface="Arial"/>
          <a:cs typeface="Arial"/>
          <a:sym typeface="Arial"/>
          <a:rtl val="0"/>
        </a:defRPr>
      </a:lvl9pPr>
    </p:otherStyle>
  </p:txStyles>
</p:sldMaster>
</file>

<file path=ppt/slides/_rels/slide1.xml.rels><?xml version="1.0" encoding="UTF-8" standalone="yes"?><Relationships xmlns="http://schemas.openxmlformats.org/package/2006/relationships"><Relationship Target="../notesSlides/notesSlide1.xml" Type="http://schemas.openxmlformats.org/officeDocument/2006/relationships/notesSlide" Id="rId2"/><Relationship Target="../slideLayouts/slideLayout1.xml" Type="http://schemas.openxmlformats.org/officeDocument/2006/relationships/slideLayout" Id="rId1"/></Relationships>
</file>

<file path=ppt/slides/_rels/slide2.xml.rels><?xml version="1.0" encoding="UTF-8" standalone="yes"?><Relationships xmlns="http://schemas.openxmlformats.org/package/2006/relationships"><Relationship Target="../notesSlides/notesSlide2.xml" Type="http://schemas.openxmlformats.org/officeDocument/2006/relationships/notesSlide" Id="rId2"/><Relationship Target="../slideLayouts/slideLayout2.xml" Type="http://schemas.openxmlformats.org/officeDocument/2006/relationships/slideLayout" Id="rId1"/><Relationship Target="../media/image14.png" Type="http://schemas.openxmlformats.org/officeDocument/2006/relationships/image" Id="rId3"/></Relationships>
</file>

<file path=ppt/slides/_rels/slide3.xml.rels><?xml version="1.0" encoding="UTF-8" standalone="yes"?><Relationships xmlns="http://schemas.openxmlformats.org/package/2006/relationships"><Relationship Target="../notesSlides/notesSlide3.xml" Type="http://schemas.openxmlformats.org/officeDocument/2006/relationships/notesSlide" Id="rId2"/><Relationship Target="../slideLayouts/slideLayout2.xml" Type="http://schemas.openxmlformats.org/officeDocument/2006/relationships/slideLayout" Id="rId1"/><Relationship Target="../media/image07.png" Type="http://schemas.openxmlformats.org/officeDocument/2006/relationships/image" Id="rId3"/></Relationships>
</file>

<file path=ppt/slides/_rels/slide4.xml.rels><?xml version="1.0" encoding="UTF-8" standalone="yes"?><Relationships xmlns="http://schemas.openxmlformats.org/package/2006/relationships"><Relationship Target="../notesSlides/notesSlide4.xml" Type="http://schemas.openxmlformats.org/officeDocument/2006/relationships/notesSlide" Id="rId2"/><Relationship Target="../slideLayouts/slideLayout2.xml" Type="http://schemas.openxmlformats.org/officeDocument/2006/relationships/slideLayout" Id="rId1"/><Relationship Target="../media/image10.png" Type="http://schemas.openxmlformats.org/officeDocument/2006/relationships/image" Id="rId3"/></Relationships>
</file>

<file path=ppt/slides/_rels/slide5.xml.rels><?xml version="1.0" encoding="UTF-8" standalone="yes"?><Relationships xmlns="http://schemas.openxmlformats.org/package/2006/relationships"><Relationship Target="../notesSlides/notesSlide5.xml" Type="http://schemas.openxmlformats.org/officeDocument/2006/relationships/notesSlide" Id="rId2"/><Relationship Target="../slideLayouts/slideLayout2.xml" Type="http://schemas.openxmlformats.org/officeDocument/2006/relationships/slideLayout" Id="rId1"/><Relationship Target="../media/image00.png" Type="http://schemas.openxmlformats.org/officeDocument/2006/relationships/image" Id="rId3"/></Relationships>
</file>

<file path=ppt/slides/_rels/slide6.xml.rels><?xml version="1.0" encoding="UTF-8" standalone="yes"?><Relationships xmlns="http://schemas.openxmlformats.org/package/2006/relationships"><Relationship Target="../notesSlides/notesSlide6.xml" Type="http://schemas.openxmlformats.org/officeDocument/2006/relationships/notesSlide" Id="rId2"/><Relationship Target="../slideLayouts/slideLayout2.xml" Type="http://schemas.openxmlformats.org/officeDocument/2006/relationships/slideLayout" Id="rId1"/><Relationship Target="../media/image13.png" Type="http://schemas.openxmlformats.org/officeDocument/2006/relationships/image" Id="rId3"/></Relationships>
</file>

<file path=ppt/slides/_rels/slide7.xml.rels><?xml version="1.0" encoding="UTF-8" standalone="yes"?><Relationships xmlns="http://schemas.openxmlformats.org/package/2006/relationships"><Relationship Target="../notesSlides/notesSlide7.xml" Type="http://schemas.openxmlformats.org/officeDocument/2006/relationships/notesSlide" Id="rId2"/><Relationship Target="../slideLayouts/slideLayout2.xml" Type="http://schemas.openxmlformats.org/officeDocument/2006/relationships/slideLayout" Id="rId1"/><Relationship Target="../media/image02.png" Type="http://schemas.openxmlformats.org/officeDocument/2006/relationships/image" Id="rId3"/></Relationships>
</file>

<file path=ppt/slides/_rels/slide8.xml.rels><?xml version="1.0" encoding="UTF-8" standalone="yes"?><Relationships xmlns="http://schemas.openxmlformats.org/package/2006/relationships"><Relationship Target="../notesSlides/notesSlide8.xml" Type="http://schemas.openxmlformats.org/officeDocument/2006/relationships/notesSlide" Id="rId2"/><Relationship Target="../slideLayouts/slideLayout2.xml" Type="http://schemas.openxmlformats.org/officeDocument/2006/relationships/slideLayout" Id="rId1"/><Relationship Target="../media/image11.png" Type="http://schemas.openxmlformats.org/officeDocument/2006/relationships/image" Id="rId3"/></Relationships>
</file>

<file path=ppt/slides/_rels/slide9.xml.rels><?xml version="1.0" encoding="UTF-8" standalone="yes"?><Relationships xmlns="http://schemas.openxmlformats.org/package/2006/relationships"><Relationship Target="../notesSlides/notesSlide9.xml" Type="http://schemas.openxmlformats.org/officeDocument/2006/relationships/notesSlide" Id="rId2"/><Relationship Target="../slideLayouts/slideLayout2.xml" Type="http://schemas.openxmlformats.org/officeDocument/2006/relationships/slideLayout" Id="rId1"/><Relationship Target="../media/image08.png" Type="http://schemas.openxmlformats.org/officeDocument/2006/relationships/image" Id="rId3"/></Relationships>
</file>

<file path=ppt/slides/_rels/slide10.xml.rels><?xml version="1.0" encoding="UTF-8" standalone="yes"?><Relationships xmlns="http://schemas.openxmlformats.org/package/2006/relationships"><Relationship Target="../notesSlides/notesSlide10.xml" Type="http://schemas.openxmlformats.org/officeDocument/2006/relationships/notesSlide" Id="rId2"/><Relationship Target="../slideLayouts/slideLayout2.xml" Type="http://schemas.openxmlformats.org/officeDocument/2006/relationships/slideLayout" Id="rId1"/><Relationship Target="../media/image03.png" Type="http://schemas.openxmlformats.org/officeDocument/2006/relationships/image" Id="rId3"/></Relationships>
</file>

<file path=ppt/slides/_rels/slide11.xml.rels><?xml version="1.0" encoding="UTF-8" standalone="yes"?><Relationships xmlns="http://schemas.openxmlformats.org/package/2006/relationships"><Relationship Target="../notesSlides/notesSlide11.xml" Type="http://schemas.openxmlformats.org/officeDocument/2006/relationships/notesSlide" Id="rId2"/><Relationship Target="../slideLayouts/slideLayout2.xml" Type="http://schemas.openxmlformats.org/officeDocument/2006/relationships/slideLayout" Id="rId1"/><Relationship Target="../media/image04.png" Type="http://schemas.openxmlformats.org/officeDocument/2006/relationships/image" Id="rId4"/><Relationship Target="../media/image01.png" Type="http://schemas.openxmlformats.org/officeDocument/2006/relationships/image" Id="rId3"/></Relationships>
</file>

<file path=ppt/slides/_rels/slide12.xml.rels><?xml version="1.0" encoding="UTF-8" standalone="yes"?><Relationships xmlns="http://schemas.openxmlformats.org/package/2006/relationships"><Relationship Target="../notesSlides/notesSlide12.xml" Type="http://schemas.openxmlformats.org/officeDocument/2006/relationships/notesSlide" Id="rId2"/><Relationship Target="../slideLayouts/slideLayout2.xml" Type="http://schemas.openxmlformats.org/officeDocument/2006/relationships/slideLayout" Id="rId1"/></Relationships>
</file>

<file path=ppt/slides/_rels/slide13.xml.rels><?xml version="1.0" encoding="UTF-8" standalone="yes"?><Relationships xmlns="http://schemas.openxmlformats.org/package/2006/relationships"><Relationship Target="../notesSlides/notesSlide13.xml" Type="http://schemas.openxmlformats.org/officeDocument/2006/relationships/notesSlide" Id="rId2"/><Relationship Target="../slideLayouts/slideLayout2.xml" Type="http://schemas.openxmlformats.org/officeDocument/2006/relationships/slideLayout" Id="rId1"/><Relationship Target="../media/image06.png" Type="http://schemas.openxmlformats.org/officeDocument/2006/relationships/image" Id="rId4"/><Relationship Target="../media/image09.png" Type="http://schemas.openxmlformats.org/officeDocument/2006/relationships/image" Id="rId3"/></Relationships>
</file>

<file path=ppt/slides/_rels/slide14.xml.rels><?xml version="1.0" encoding="UTF-8" standalone="yes"?><Relationships xmlns="http://schemas.openxmlformats.org/package/2006/relationships"><Relationship Target="../notesSlides/notesSlide14.xml" Type="http://schemas.openxmlformats.org/officeDocument/2006/relationships/notesSlide" Id="rId2"/><Relationship Target="../slideLayouts/slideLayout2.xml" Type="http://schemas.openxmlformats.org/officeDocument/2006/relationships/slideLayout" Id="rId1"/></Relationships>
</file>

<file path=ppt/slides/_rels/slide15.xml.rels><?xml version="1.0" encoding="UTF-8" standalone="yes"?><Relationships xmlns="http://schemas.openxmlformats.org/package/2006/relationships"><Relationship Target="../notesSlides/notesSlide15.xml" Type="http://schemas.openxmlformats.org/officeDocument/2006/relationships/notesSlide" Id="rId2"/><Relationship Target="../slideLayouts/slideLayout2.xml" Type="http://schemas.openxmlformats.org/officeDocument/2006/relationships/slideLayout" Id="rId1"/><Relationship Target="../media/image12.jpg" Type="http://schemas.openxmlformats.org/officeDocument/2006/relationships/image" Id="rId4"/><Relationship Target="../media/image05.jpg" Type="http://schemas.openxmlformats.org/officeDocument/2006/relationships/image" Id="rId3"/></Relationships>
</file>

<file path=ppt/slides/slide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id="32" name="Shape 32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33" name="Shape 33"/>
          <p:cNvSpPr txBox="1"/>
          <p:nvPr>
            <p:ph type="ctrTitle"/>
          </p:nvPr>
        </p:nvSpPr>
        <p:spPr>
          <a:xfrm>
            <a:off y="2580350" x="685800"/>
            <a:ext cy="2198400" cx="8562000"/>
          </a:xfrm>
          <a:prstGeom prst="rect">
            <a:avLst/>
          </a:prstGeom>
        </p:spPr>
        <p:txBody>
          <a:bodyPr bIns="91425" rIns="91425" lIns="91425" tIns="91425" anchor="b" anchorCtr="0">
            <a:noAutofit/>
          </a:bodyPr>
          <a:lstStyle/>
          <a:p>
            <a:pPr rtl="0" lvl="0">
              <a:buNone/>
            </a:pPr>
            <a:r>
              <a:rPr u="sng" sz="7200" lang="cs">
                <a:solidFill>
                  <a:srgbClr val="FFFFFF"/>
                </a:solidFill>
              </a:rPr>
              <a:t>SP3 - ARCHICAD</a:t>
            </a:r>
          </a:p>
          <a:p>
            <a:pPr rtl="0" lvl="0">
              <a:buNone/>
            </a:pPr>
            <a:r>
              <a:rPr sz="4800" lang="cs">
                <a:solidFill>
                  <a:srgbClr val="000000"/>
                </a:solidFill>
              </a:rPr>
              <a:t>POHLEDY </a:t>
            </a:r>
            <a:r>
              <a:rPr sz="3600" lang="cs">
                <a:solidFill>
                  <a:srgbClr val="000000"/>
                </a:solidFill>
              </a:rPr>
              <a:t>a jejich nastavení</a:t>
            </a:r>
          </a:p>
          <a:p>
            <a:r>
              <a:t/>
            </a:r>
          </a:p>
        </p:txBody>
      </p:sp>
      <p:sp>
        <p:nvSpPr>
          <p:cNvPr id="34" name="Shape 34"/>
          <p:cNvSpPr txBox="1"/>
          <p:nvPr>
            <p:ph idx="1" type="subTitle"/>
          </p:nvPr>
        </p:nvSpPr>
        <p:spPr>
          <a:xfrm>
            <a:off y="4836035" x="685800"/>
            <a:ext cy="1032599" cx="7772400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>
            <a:pPr>
              <a:buNone/>
            </a:pPr>
            <a:r>
              <a:rPr lang="cs"/>
              <a:t>ing. arch. Vladimíra Jínová</a:t>
            </a:r>
          </a:p>
        </p:txBody>
      </p:sp>
    </p:spTree>
  </p:cSld>
  <p:clrMapOvr>
    <a:masterClrMapping/>
  </p:clrMapOvr>
  <p:transition spd="slow">
    <p:cut/>
  </p:transition>
</p:sld>
</file>

<file path=ppt/slides/slide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id="38" name="Shape 38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39" name="Shape 39"/>
          <p:cNvSpPr txBox="1"/>
          <p:nvPr>
            <p:ph type="title"/>
          </p:nvPr>
        </p:nvSpPr>
        <p:spPr>
          <a:xfrm>
            <a:off y="562631" x="472623"/>
            <a:ext cy="588299" cx="8357700"/>
          </a:xfrm>
          <a:prstGeom prst="rect">
            <a:avLst/>
          </a:prstGeom>
        </p:spPr>
        <p:txBody>
          <a:bodyPr bIns="91425" rIns="91425" lIns="91425" tIns="91425" anchor="b" anchorCtr="0">
            <a:noAutofit/>
          </a:bodyPr>
          <a:lstStyle/>
          <a:p>
            <a:pPr rtl="0" lvl="0">
              <a:buNone/>
            </a:pPr>
            <a:r>
              <a:rPr sz="2400" lang="cs"/>
              <a:t>Po spuštění programu - otevření nového souboru - základní pohledové řezy jsou již přednastavené</a:t>
            </a:r>
          </a:p>
        </p:txBody>
      </p:sp>
      <p:sp>
        <p:nvSpPr>
          <p:cNvPr id="40" name="Shape 40"/>
          <p:cNvSpPr txBox="1"/>
          <p:nvPr/>
        </p:nvSpPr>
        <p:spPr>
          <a:xfrm>
            <a:off y="4016325" x="6607725"/>
            <a:ext cy="457200" cx="3657600"/>
          </a:xfrm>
          <a:prstGeom prst="rect">
            <a:avLst/>
          </a:prstGeom>
          <a:noFill/>
        </p:spPr>
        <p:txBody>
          <a:bodyPr bIns="91425" rIns="91425" lIns="91425" tIns="91425" anchor="t" anchorCtr="0">
            <a:noAutofit/>
          </a:bodyPr>
          <a:lstStyle/>
          <a:p/>
        </p:txBody>
      </p:sp>
      <p:sp>
        <p:nvSpPr>
          <p:cNvPr id="41" name="Shape 41"/>
          <p:cNvSpPr txBox="1"/>
          <p:nvPr/>
        </p:nvSpPr>
        <p:spPr>
          <a:xfrm>
            <a:off y="5061525" x="243900"/>
            <a:ext cy="1577099" cx="9704999"/>
          </a:xfrm>
          <a:prstGeom prst="rect">
            <a:avLst/>
          </a:prstGeom>
          <a:noFill/>
        </p:spPr>
        <p:txBody>
          <a:bodyPr bIns="91425" rIns="91425" lIns="91425" tIns="91425" anchor="t" anchorCtr="0">
            <a:noAutofit/>
          </a:bodyPr>
          <a:lstStyle/>
          <a:p/>
        </p:txBody>
      </p:sp>
      <p:sp>
        <p:nvSpPr>
          <p:cNvPr id="42" name="Shape 42"/>
          <p:cNvSpPr txBox="1"/>
          <p:nvPr/>
        </p:nvSpPr>
        <p:spPr>
          <a:xfrm>
            <a:off y="1445926" x="387267"/>
            <a:ext cy="649199" cx="5438699"/>
          </a:xfrm>
          <a:prstGeom prst="rect">
            <a:avLst/>
          </a:prstGeom>
          <a:noFill/>
        </p:spPr>
        <p:txBody>
          <a:bodyPr bIns="91425" rIns="91425" lIns="91425" tIns="91425" anchor="t" anchorCtr="0">
            <a:noAutofit/>
          </a:bodyPr>
          <a:lstStyle/>
          <a:p/>
        </p:txBody>
      </p:sp>
      <p:sp>
        <p:nvSpPr>
          <p:cNvPr id="43" name="Shape 43"/>
          <p:cNvSpPr txBox="1"/>
          <p:nvPr/>
        </p:nvSpPr>
        <p:spPr>
          <a:xfrm>
            <a:off y="2416475" x="336325"/>
            <a:ext cy="457200" cx="3657600"/>
          </a:xfrm>
          <a:prstGeom prst="rect">
            <a:avLst/>
          </a:prstGeom>
          <a:noFill/>
        </p:spPr>
        <p:txBody>
          <a:bodyPr bIns="91425" rIns="91425" lIns="91425" tIns="91425" anchor="t" anchorCtr="0">
            <a:noAutofit/>
          </a:bodyPr>
          <a:lstStyle/>
          <a:p>
            <a:pPr rtl="0" lvl="0">
              <a:buNone/>
            </a:pPr>
            <a:r>
              <a:rPr sz="2400" lang="cs"/>
              <a:t>1. NL ŘEZ</a:t>
            </a:r>
          </a:p>
          <a:p>
            <a:pPr rtl="0" lvl="0">
              <a:buNone/>
            </a:pPr>
            <a:r>
              <a:rPr sz="2400" lang="cs"/>
              <a:t>2. NASTAVENÍ ŘEZU:</a:t>
            </a:r>
          </a:p>
          <a:p>
            <a:pPr rtl="0" lvl="0">
              <a:buNone/>
            </a:pPr>
            <a:r>
              <a:rPr sz="2400" lang="cs"/>
              <a:t>    - ZNAČKA</a:t>
            </a:r>
          </a:p>
          <a:p>
            <a:pPr rtl="0" lvl="0">
              <a:buNone/>
            </a:pPr>
            <a:r>
              <a:rPr sz="2400" lang="cs"/>
              <a:t>    - JMÉNO</a:t>
            </a:r>
          </a:p>
          <a:p>
            <a:pPr rtl="0" lvl="0">
              <a:buNone/>
            </a:pPr>
            <a:r>
              <a:rPr sz="2400" lang="cs"/>
              <a:t>    - OK</a:t>
            </a:r>
          </a:p>
        </p:txBody>
      </p:sp>
      <p:sp>
        <p:nvSpPr>
          <p:cNvPr id="44" name="Shape 44"/>
          <p:cNvSpPr/>
          <p:nvPr/>
        </p:nvSpPr>
        <p:spPr>
          <a:xfrm>
            <a:off y="1576176" x="336325"/>
            <a:ext cy="5157560" cx="849573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cxnSp>
        <p:nvCxnSpPr>
          <p:cNvPr id="45" name="Shape 45"/>
          <p:cNvCxnSpPr/>
          <p:nvPr/>
        </p:nvCxnSpPr>
        <p:spPr>
          <a:xfrm flipH="1">
            <a:off y="1069700" x="6428049"/>
            <a:ext cy="3089100" cx="1259700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w="lg" len="lg" type="none"/>
            <a:tailEnd w="lg" len="lg" type="triangle"/>
          </a:ln>
        </p:spPr>
      </p:cxnSp>
      <p:cxnSp>
        <p:nvCxnSpPr>
          <p:cNvPr id="46" name="Shape 46"/>
          <p:cNvCxnSpPr/>
          <p:nvPr/>
        </p:nvCxnSpPr>
        <p:spPr>
          <a:xfrm flipH="1">
            <a:off y="1069700" x="4498799"/>
            <a:ext cy="1509599" cx="3069000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w="lg" len="lg" type="none"/>
            <a:tailEnd w="lg" len="lg" type="triangle"/>
          </a:ln>
        </p:spPr>
      </p:cxnSp>
    </p:spTree>
  </p:cSld>
  <p:clrMapOvr>
    <a:masterClrMapping/>
  </p:clrMapOvr>
  <p:transition spd="slow">
    <p:cut/>
  </p:transition>
  <p:timing>
    <p:tnLst>
      <p:par>
        <p:cTn restart="never" dur="indefinite" nodeType="tmRoot">
          <p:childTnLst>
            <p:seq nextAc="seek" concurrent="1">
              <p:cTn id="2" dur="indefinite" nodeType="mainSeq">
                <p:childTnLst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presetID="2" fill="hold" presetSubtype="8" presetClass="entr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43">
                                            <p:txEl>
                                              <p:pRg st="0" end="0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 fmla="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presetID="2" fill="hold" presetSubtype="8" presetClass="entr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43">
                                            <p:txEl>
                                              <p:pRg st="1" end="1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 fmla="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presetID="2" fill="hold" presetSubtype="8" presetClass="entr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43">
                                            <p:txEl>
                                              <p:pRg st="2" end="2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 fmla="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presetID="2" fill="hold" presetSubtype="8" presetClass="entr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43">
                                            <p:txEl>
                                              <p:pRg st="3" end="3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 fmla="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  <p:par>
                    <p:cTn fill="hold">
                      <p:stCondLst>
                        <p:cond delay="indefinite"/>
                      </p:stCondLst>
                      <p:childTnLst>
                        <p:par>
                          <p:cTn fill="hold">
                            <p:stCondLst>
                              <p:cond delay="0"/>
                            </p:stCondLst>
                            <p:childTnLst>
                              <p:par>
                                <p:cTn presetID="2" fill="hold" presetSubtype="8" presetClass="entr" nodeType="clickEffect">
                                  <p:stCondLst>
                                    <p:cond delay="0"/>
                                  </p:stCondLst>
                                  <p:childTnLst>
                                    <p:set>
                                      <p:cBhvr>
                                        <p:cTn dur="1" fill="hold">
                                          <p:stCondLst>
                                            <p:cond delay="0"/>
                                          </p:stCondLst>
                                        </p:cTn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style.visibility</p:attrName>
                                        </p:attrNameLst>
                                      </p:cBhvr>
                                      <p:to>
                                        <p:strVal val="visible"/>
                                      </p:to>
                                    </p:set>
                                    <p:anim calcmode="lin" valueType="num">
                                      <p:cBhvr additive="base">
                                        <p:cTn dur="1000"/>
                                        <p:tgtEl>
                                          <p:spTgt spid="43">
                                            <p:txEl>
                                              <p:pRg st="4" end="4"/>
                                            </p:txEl>
                                          </p:spTgt>
                                        </p:tgtEl>
                                        <p:attrNameLst>
                                          <p:attrName>ppt_x</p:attrName>
                                        </p:attrNameLst>
                                      </p:cBhvr>
                                      <p:tavLst>
                                        <p:tav tm="0" fmla="">
                                          <p:val>
                                            <p:strVal val="#ppt_x-1"/>
                                          </p:val>
                                        </p:tav>
                                        <p:tav tm="100000" fmla="">
                                          <p:val>
                                            <p:strVal val="#ppt_x"/>
                                          </p:val>
                                        </p:tav>
                                      </p:tavLst>
                                    </p:anim>
                                  </p:childTnLst>
                                </p:cTn>
                              </p:par>
                            </p:childTnLst>
                          </p:cTn>
                        </p:par>
                      </p:childTnLst>
                    </p:cTn>
                  </p:par>
                </p:childTnLst>
              </p:cTn>
              <p:prevCondLst>
                <p:cond evt="onPrev">
                  <p:tgtEl>
                    <p:sldTgt/>
                  </p:tgtEl>
                </p:cond>
              </p:prevCondLst>
              <p:nextCondLst>
                <p:cond evt="onNext">
                  <p:tgtEl>
                    <p:sldTgt/>
                  </p:tgtEl>
                </p:cond>
              </p:nextCondLst>
            </p:seq>
          </p:childTnLst>
        </p:cTn>
      </p:par>
    </p:tnLst>
  </p:timing>
</p:sld>
</file>

<file path=ppt/slides/slide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id="50" name="Shape 50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51" name="Shape 51"/>
          <p:cNvSpPr txBox="1"/>
          <p:nvPr>
            <p:ph type="title"/>
          </p:nvPr>
        </p:nvSpPr>
        <p:spPr>
          <a:xfrm>
            <a:off y="274637" x="457200"/>
            <a:ext cy="733199" cx="8229600"/>
          </a:xfrm>
          <a:prstGeom prst="rect">
            <a:avLst/>
          </a:prstGeom>
        </p:spPr>
        <p:txBody>
          <a:bodyPr bIns="91425" rIns="91425" lIns="91425" tIns="91425" anchor="b" anchorCtr="0">
            <a:noAutofit/>
          </a:bodyPr>
          <a:lstStyle/>
          <a:p>
            <a:pPr>
              <a:buNone/>
            </a:pPr>
            <a:r>
              <a:rPr b="0" sz="2400" lang="cs"/>
              <a:t>Další - vlastní - vytvoříme pomocí nástrojové lišty:</a:t>
            </a:r>
          </a:p>
        </p:txBody>
      </p:sp>
      <p:sp>
        <p:nvSpPr>
          <p:cNvPr id="52" name="Shape 52"/>
          <p:cNvSpPr txBox="1"/>
          <p:nvPr>
            <p:ph idx="1" type="body"/>
          </p:nvPr>
        </p:nvSpPr>
        <p:spPr>
          <a:xfrm>
            <a:off y="1600200" x="457200"/>
            <a:ext cy="4967700" cx="8229600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/>
        </p:txBody>
      </p:sp>
      <p:sp>
        <p:nvSpPr>
          <p:cNvPr id="53" name="Shape 53"/>
          <p:cNvSpPr/>
          <p:nvPr/>
        </p:nvSpPr>
        <p:spPr>
          <a:xfrm>
            <a:off y="1546189" x="4621092"/>
            <a:ext cy="5021710" cx="3814708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54" name="Shape 54"/>
          <p:cNvSpPr/>
          <p:nvPr/>
        </p:nvSpPr>
        <p:spPr>
          <a:xfrm>
            <a:off y="5410662" x="4480083"/>
            <a:ext cy="629700" cx="929399"/>
          </a:xfrm>
          <a:prstGeom prst="arc">
            <a:avLst>
              <a:gd fmla="val 17301062" name="adj1"/>
              <a:gd fmla="val 17204986" name="adj2"/>
            </a:avLst>
          </a:prstGeom>
          <a:noFill/>
          <a:ln w="19050" cap="flat">
            <a:solidFill>
              <a:srgbClr val="FF00FF"/>
            </a:solidFill>
            <a:prstDash val="solid"/>
            <a:round/>
            <a:headEnd w="med" len="med" type="none"/>
            <a:tailEnd w="med" len="med" type="none"/>
          </a:ln>
        </p:spPr>
        <p:txBody>
          <a:bodyPr bIns="91425" rIns="91425" lIns="91425" tIns="91425" anchor="ctr" anchorCtr="0">
            <a:noAutofit/>
          </a:bodyPr>
          <a:lstStyle/>
          <a:p/>
        </p:txBody>
      </p:sp>
    </p:spTree>
  </p:cSld>
  <p:clrMapOvr>
    <a:masterClrMapping/>
  </p:clrMapOvr>
  <p:transition spd="slow">
    <p:cut/>
  </p:transition>
</p:sld>
</file>

<file path=ppt/slides/slide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id="58" name="Shape 58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59" name="Shape 59"/>
          <p:cNvSpPr txBox="1"/>
          <p:nvPr>
            <p:ph type="title"/>
          </p:nvPr>
        </p:nvSpPr>
        <p:spPr>
          <a:xfrm>
            <a:off y="274637" x="457200"/>
            <a:ext cy="1143000" cx="8229600"/>
          </a:xfrm>
          <a:prstGeom prst="rect">
            <a:avLst/>
          </a:prstGeom>
        </p:spPr>
        <p:txBody>
          <a:bodyPr bIns="91425" rIns="91425" lIns="91425" tIns="91425" anchor="b" anchorCtr="0">
            <a:noAutofit/>
          </a:bodyPr>
          <a:lstStyle/>
          <a:p>
            <a:pPr>
              <a:buNone/>
            </a:pPr>
            <a:r>
              <a:rPr lang="cs"/>
              <a:t>Do půdorysu umístíme obdobně jako řezové čáry: </a:t>
            </a:r>
          </a:p>
        </p:txBody>
      </p:sp>
      <p:sp>
        <p:nvSpPr>
          <p:cNvPr id="60" name="Shape 60"/>
          <p:cNvSpPr txBox="1"/>
          <p:nvPr>
            <p:ph idx="1" type="body"/>
          </p:nvPr>
        </p:nvSpPr>
        <p:spPr>
          <a:xfrm>
            <a:off y="1600200" x="457200"/>
            <a:ext cy="4967700" cx="8229600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>
            <a:pPr rtl="0" lvl="0">
              <a:buNone/>
            </a:pPr>
            <a:r>
              <a:rPr sz="2400" lang="cs"/>
              <a:t>1. Kliknutím do plochy zahájím řezovou čáru</a:t>
            </a:r>
          </a:p>
          <a:p>
            <a:pPr rtl="0" lvl="0">
              <a:buNone/>
            </a:pPr>
            <a:r>
              <a:rPr sz="2400" lang="cs"/>
              <a:t>2. táhnu myší ve směru řezové roviny</a:t>
            </a:r>
          </a:p>
          <a:p>
            <a:pPr rtl="0" lvl="0">
              <a:buNone/>
            </a:pPr>
            <a:r>
              <a:rPr sz="2400" lang="cs"/>
              <a:t>3. Dalším kliknutí ukončím řezovou čáru</a:t>
            </a:r>
          </a:p>
          <a:p>
            <a:pPr rtl="0" lvl="0">
              <a:buNone/>
            </a:pPr>
            <a:r>
              <a:rPr sz="2400" lang="cs"/>
              <a:t>4. a 3. kliknutím </a:t>
            </a:r>
          </a:p>
          <a:p>
            <a:pPr rtl="0" lvl="0">
              <a:buNone/>
            </a:pPr>
            <a:r>
              <a:rPr sz="2400" lang="cs"/>
              <a:t>    určím směr pohledu</a:t>
            </a:r>
          </a:p>
          <a:p>
            <a:pPr>
              <a:buNone/>
            </a:pPr>
            <a:r>
              <a:rPr sz="2400" lang="cs"/>
              <a:t>    od řezové čáry</a:t>
            </a:r>
          </a:p>
        </p:txBody>
      </p:sp>
      <p:sp>
        <p:nvSpPr>
          <p:cNvPr id="61" name="Shape 61"/>
          <p:cNvSpPr/>
          <p:nvPr/>
        </p:nvSpPr>
        <p:spPr>
          <a:xfrm>
            <a:off y="3018332" x="3649665"/>
            <a:ext cy="3739518" cx="5494334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id="65" name="Shape 65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66" name="Shape 66"/>
          <p:cNvSpPr txBox="1"/>
          <p:nvPr>
            <p:ph type="title"/>
          </p:nvPr>
        </p:nvSpPr>
        <p:spPr>
          <a:xfrm>
            <a:off y="274637" x="457200"/>
            <a:ext cy="1143000" cx="8229600"/>
          </a:xfrm>
          <a:prstGeom prst="rect">
            <a:avLst/>
          </a:prstGeom>
        </p:spPr>
        <p:txBody>
          <a:bodyPr bIns="91425" rIns="91425" lIns="91425" tIns="91425" anchor="b" anchorCtr="0">
            <a:noAutofit/>
          </a:bodyPr>
          <a:lstStyle/>
          <a:p>
            <a:pPr>
              <a:buNone/>
            </a:pPr>
            <a:r>
              <a:rPr lang="cs"/>
              <a:t>POHLED se automaticky vygeneruje</a:t>
            </a:r>
          </a:p>
        </p:txBody>
      </p:sp>
      <p:sp>
        <p:nvSpPr>
          <p:cNvPr id="67" name="Shape 67"/>
          <p:cNvSpPr txBox="1"/>
          <p:nvPr>
            <p:ph idx="1" type="body"/>
          </p:nvPr>
        </p:nvSpPr>
        <p:spPr>
          <a:xfrm>
            <a:off y="1600200" x="457200"/>
            <a:ext cy="4967700" cx="8229600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>
            <a:pPr rtl="0" lvl="0">
              <a:buNone/>
            </a:pPr>
            <a:r>
              <a:rPr lang="cs"/>
              <a:t>a zařadí v NAVIGÁTORU</a:t>
            </a:r>
          </a:p>
          <a:p>
            <a:pPr>
              <a:buNone/>
            </a:pPr>
            <a:r>
              <a:rPr lang="cs"/>
              <a:t>do složky POHLEDY</a:t>
            </a:r>
          </a:p>
        </p:txBody>
      </p:sp>
      <p:sp>
        <p:nvSpPr>
          <p:cNvPr id="68" name="Shape 68"/>
          <p:cNvSpPr/>
          <p:nvPr/>
        </p:nvSpPr>
        <p:spPr>
          <a:xfrm>
            <a:off y="1500600" x="5591175"/>
            <a:ext cy="5067300" cx="30956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cxnSp>
        <p:nvCxnSpPr>
          <p:cNvPr id="69" name="Shape 69"/>
          <p:cNvCxnSpPr/>
          <p:nvPr/>
        </p:nvCxnSpPr>
        <p:spPr>
          <a:xfrm>
            <a:off y="3049100" x="3538975"/>
            <a:ext cy="829800" cx="2379299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w="lg" len="lg" type="none"/>
            <a:tailEnd w="lg" len="lg" type="triangle"/>
          </a:ln>
        </p:spPr>
      </p:cxnSp>
    </p:spTree>
  </p:cSld>
  <p:clrMapOvr>
    <a:masterClrMapping/>
  </p:clrMapOvr>
  <p:transition spd="slow">
    <p:cut/>
  </p:transition>
</p:sld>
</file>

<file path=ppt/slides/slide6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id="73" name="Shape 73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74" name="Shape 74"/>
          <p:cNvSpPr txBox="1"/>
          <p:nvPr>
            <p:ph type="title"/>
          </p:nvPr>
        </p:nvSpPr>
        <p:spPr>
          <a:xfrm>
            <a:off y="274637" x="457200"/>
            <a:ext cy="1143000" cx="8229600"/>
          </a:xfrm>
          <a:prstGeom prst="rect">
            <a:avLst/>
          </a:prstGeom>
        </p:spPr>
        <p:txBody>
          <a:bodyPr bIns="91425" rIns="91425" lIns="91425" tIns="91425" anchor="b" anchorCtr="0">
            <a:noAutofit/>
          </a:bodyPr>
          <a:lstStyle/>
          <a:p>
            <a:pPr>
              <a:buNone/>
            </a:pPr>
            <a:r>
              <a:rPr sz="3000" lang="cs"/>
              <a:t>Dvojklikem na tento řádek se pohled zobrazí</a:t>
            </a:r>
          </a:p>
        </p:txBody>
      </p:sp>
      <p:sp>
        <p:nvSpPr>
          <p:cNvPr id="75" name="Shape 75"/>
          <p:cNvSpPr txBox="1"/>
          <p:nvPr>
            <p:ph idx="1" type="body"/>
          </p:nvPr>
        </p:nvSpPr>
        <p:spPr>
          <a:xfrm>
            <a:off y="1990091" x="717134"/>
            <a:ext cy="4577700" cx="7969799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/>
        </p:txBody>
      </p:sp>
      <p:sp>
        <p:nvSpPr>
          <p:cNvPr id="76" name="Shape 76"/>
          <p:cNvSpPr/>
          <p:nvPr/>
        </p:nvSpPr>
        <p:spPr>
          <a:xfrm>
            <a:off y="1879887" x="314966"/>
            <a:ext cy="4102287" cx="8514066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7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id="80" name="Shape 80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81" name="Shape 81"/>
          <p:cNvSpPr txBox="1"/>
          <p:nvPr>
            <p:ph type="title"/>
          </p:nvPr>
        </p:nvSpPr>
        <p:spPr>
          <a:xfrm>
            <a:off y="274637" x="457200"/>
            <a:ext cy="1143000" cx="8229600"/>
          </a:xfrm>
          <a:prstGeom prst="rect">
            <a:avLst/>
          </a:prstGeom>
        </p:spPr>
        <p:txBody>
          <a:bodyPr bIns="91425" rIns="91425" lIns="91425" tIns="91425" anchor="b" anchorCtr="0">
            <a:noAutofit/>
          </a:bodyPr>
          <a:lstStyle/>
          <a:p>
            <a:pPr>
              <a:buNone/>
            </a:pPr>
            <a:r>
              <a:rPr lang="cs"/>
              <a:t>POHLEDY si mohu různě nastavit - např. BARVY:</a:t>
            </a:r>
          </a:p>
        </p:txBody>
      </p:sp>
      <p:sp>
        <p:nvSpPr>
          <p:cNvPr id="82" name="Shape 82"/>
          <p:cNvSpPr txBox="1"/>
          <p:nvPr>
            <p:ph idx="1" type="body"/>
          </p:nvPr>
        </p:nvSpPr>
        <p:spPr>
          <a:xfrm>
            <a:off y="1600200" x="457200"/>
            <a:ext cy="4967700" cx="8229600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>
            <a:pPr rtl="0" lvl="0" indent="-419100" marL="4572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Pravým tlačítkem na jméno</a:t>
            </a:r>
          </a:p>
          <a:p>
            <a:pPr rtl="0" lvl="0">
              <a:buNone/>
            </a:pPr>
            <a:r>
              <a:rPr lang="cs"/>
              <a:t>     pohledu</a:t>
            </a:r>
          </a:p>
          <a:p>
            <a:pPr lvl="0" indent="-419100" marL="4572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Nastavení pohledu</a:t>
            </a:r>
          </a:p>
        </p:txBody>
      </p:sp>
      <p:sp>
        <p:nvSpPr>
          <p:cNvPr id="83" name="Shape 83"/>
          <p:cNvSpPr/>
          <p:nvPr/>
        </p:nvSpPr>
        <p:spPr>
          <a:xfrm>
            <a:off y="1165477" x="5616285"/>
            <a:ext cy="5402423" cx="3176533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8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id="87" name="Shape 87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88" name="Shape 88"/>
          <p:cNvSpPr txBox="1"/>
          <p:nvPr>
            <p:ph type="title"/>
          </p:nvPr>
        </p:nvSpPr>
        <p:spPr>
          <a:xfrm>
            <a:off y="274637" x="457200"/>
            <a:ext cy="1143000" cx="8229600"/>
          </a:xfrm>
          <a:prstGeom prst="rect">
            <a:avLst/>
          </a:prstGeom>
        </p:spPr>
        <p:txBody>
          <a:bodyPr bIns="91425" rIns="91425" lIns="91425" tIns="91425" anchor="b" anchorCtr="0">
            <a:noAutofit/>
          </a:bodyPr>
          <a:lstStyle/>
          <a:p/>
        </p:txBody>
      </p:sp>
      <p:sp>
        <p:nvSpPr>
          <p:cNvPr id="89" name="Shape 89"/>
          <p:cNvSpPr txBox="1"/>
          <p:nvPr>
            <p:ph idx="1" type="body"/>
          </p:nvPr>
        </p:nvSpPr>
        <p:spPr>
          <a:xfrm>
            <a:off y="1600200" x="457200"/>
            <a:ext cy="4967700" cx="8229600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>
            <a:pPr rtl="0" lvl="0" indent="-419100" marL="4572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vyplnit povrchy pod řezem</a:t>
            </a:r>
          </a:p>
          <a:p>
            <a:pPr rtl="0" lvl="0" indent="-419100" marL="4572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vlastní barvy materiálu</a:t>
            </a:r>
          </a:p>
          <a:p>
            <a:pPr rtl="0" lvl="0" indent="-419100" marL="4572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vektorové šrafování ve 3D</a:t>
            </a:r>
          </a:p>
          <a:p>
            <a:pPr rtl="0" lvl="0" indent="-419100" marL="4572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sluneční stíny</a:t>
            </a:r>
          </a:p>
          <a:p>
            <a:pPr lvl="0" indent="-419100" marL="4572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OK</a:t>
            </a:r>
          </a:p>
        </p:txBody>
      </p:sp>
      <p:sp>
        <p:nvSpPr>
          <p:cNvPr id="90" name="Shape 90"/>
          <p:cNvSpPr/>
          <p:nvPr/>
        </p:nvSpPr>
        <p:spPr>
          <a:xfrm>
            <a:off y="892559" x="5554832"/>
            <a:ext cy="5589917" cx="3355992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9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id="94" name="Shape 94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95" name="Shape 95"/>
          <p:cNvSpPr txBox="1"/>
          <p:nvPr>
            <p:ph type="title"/>
          </p:nvPr>
        </p:nvSpPr>
        <p:spPr>
          <a:xfrm>
            <a:off y="274637" x="457200"/>
            <a:ext cy="1143000" cx="8229600"/>
          </a:xfrm>
          <a:prstGeom prst="rect">
            <a:avLst/>
          </a:prstGeom>
        </p:spPr>
        <p:txBody>
          <a:bodyPr bIns="91425" rIns="91425" lIns="91425" tIns="91425" anchor="b" anchorCtr="0">
            <a:noAutofit/>
          </a:bodyPr>
          <a:lstStyle/>
          <a:p>
            <a:pPr>
              <a:buNone/>
            </a:pPr>
            <a:r>
              <a:rPr sz="3000" lang="cs"/>
              <a:t>Barevný způsob zobrazení téhož řezu:</a:t>
            </a:r>
          </a:p>
        </p:txBody>
      </p:sp>
      <p:sp>
        <p:nvSpPr>
          <p:cNvPr id="96" name="Shape 96"/>
          <p:cNvSpPr txBox="1"/>
          <p:nvPr>
            <p:ph idx="1" type="body"/>
          </p:nvPr>
        </p:nvSpPr>
        <p:spPr>
          <a:xfrm>
            <a:off y="1600200" x="457200"/>
            <a:ext cy="4967700" cx="8229600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/>
        </p:txBody>
      </p:sp>
      <p:sp>
        <p:nvSpPr>
          <p:cNvPr id="97" name="Shape 97"/>
          <p:cNvSpPr/>
          <p:nvPr/>
        </p:nvSpPr>
        <p:spPr>
          <a:xfrm>
            <a:off y="1600200" x="490621"/>
            <a:ext cy="5216802" cx="8162757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0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id="101" name="Shape 101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102" name="Shape 102"/>
          <p:cNvSpPr txBox="1"/>
          <p:nvPr>
            <p:ph type="title"/>
          </p:nvPr>
        </p:nvSpPr>
        <p:spPr>
          <a:xfrm>
            <a:off y="254637" x="267250"/>
            <a:ext cy="1143000" cx="8759400"/>
          </a:xfrm>
          <a:prstGeom prst="rect">
            <a:avLst/>
          </a:prstGeom>
        </p:spPr>
        <p:txBody>
          <a:bodyPr bIns="91425" rIns="91425" lIns="91425" tIns="91425" anchor="b" anchorCtr="0">
            <a:noAutofit/>
          </a:bodyPr>
          <a:lstStyle/>
          <a:p>
            <a:pPr rtl="0" lvl="0">
              <a:buNone/>
            </a:pPr>
            <a:r>
              <a:rPr sz="3000" lang="cs"/>
              <a:t>Pro jeho uchování - tohoto nastavení</a:t>
            </a:r>
          </a:p>
          <a:p>
            <a:pPr>
              <a:buNone/>
            </a:pPr>
            <a:r>
              <a:rPr sz="3000" lang="cs"/>
              <a:t>uložíme do MAPY ZOBRAZENÍ V NAVIGÁTORU</a:t>
            </a:r>
          </a:p>
        </p:txBody>
      </p:sp>
      <p:sp>
        <p:nvSpPr>
          <p:cNvPr id="103" name="Shape 103"/>
          <p:cNvSpPr txBox="1"/>
          <p:nvPr>
            <p:ph idx="1" type="body"/>
          </p:nvPr>
        </p:nvSpPr>
        <p:spPr>
          <a:xfrm>
            <a:off y="1600200" x="457200"/>
            <a:ext cy="4967700" cx="8229600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>
            <a:pPr rtl="0" lvl="0">
              <a:buNone/>
            </a:pPr>
            <a:r>
              <a:rPr lang="cs"/>
              <a:t>
</a:t>
            </a:r>
          </a:p>
          <a:p>
            <a:r>
              <a:t/>
            </a:r>
          </a:p>
          <a:p>
            <a:r>
              <a:t/>
            </a:r>
          </a:p>
          <a:p>
            <a:r>
              <a:t/>
            </a:r>
          </a:p>
          <a:p>
            <a:pPr rtl="0" lvl="0" indent="-419100" marL="4572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Uložit </a:t>
            </a:r>
          </a:p>
          <a:p>
            <a:pPr>
              <a:buNone/>
            </a:pPr>
            <a:r>
              <a:rPr lang="cs"/>
              <a:t>aktuální zobrazení</a:t>
            </a:r>
          </a:p>
        </p:txBody>
      </p:sp>
      <p:sp>
        <p:nvSpPr>
          <p:cNvPr id="104" name="Shape 104"/>
          <p:cNvSpPr/>
          <p:nvPr/>
        </p:nvSpPr>
        <p:spPr>
          <a:xfrm>
            <a:off y="1821902" x="4416069"/>
            <a:ext cy="4432172" cx="433532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cxnSp>
        <p:nvCxnSpPr>
          <p:cNvPr id="105" name="Shape 105"/>
          <p:cNvCxnSpPr/>
          <p:nvPr/>
        </p:nvCxnSpPr>
        <p:spPr>
          <a:xfrm>
            <a:off y="1339600" x="7237900"/>
            <a:ext cy="1359600" cx="989699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w="lg" len="lg" type="none"/>
            <a:tailEnd w="lg" len="lg" type="triangle"/>
          </a:ln>
        </p:spPr>
      </p:cxnSp>
      <p:cxnSp>
        <p:nvCxnSpPr>
          <p:cNvPr id="106" name="Shape 106"/>
          <p:cNvCxnSpPr/>
          <p:nvPr/>
        </p:nvCxnSpPr>
        <p:spPr>
          <a:xfrm>
            <a:off y="5288450" x="2469275"/>
            <a:ext cy="769799" cx="5728500"/>
          </a:xfrm>
          <a:prstGeom prst="straightConnector1">
            <a:avLst/>
          </a:prstGeom>
          <a:noFill/>
          <a:ln w="19050" cap="flat">
            <a:solidFill>
              <a:srgbClr val="FF00FF"/>
            </a:solidFill>
            <a:prstDash val="solid"/>
            <a:round/>
            <a:headEnd w="lg" len="lg" type="none"/>
            <a:tailEnd w="lg" len="lg" type="triangle"/>
          </a:ln>
        </p:spPr>
      </p:cxnSp>
    </p:spTree>
  </p:cSld>
  <p:clrMapOvr>
    <a:masterClrMapping/>
  </p:clrMapOvr>
  <p:transition spd="slow">
    <p:cut/>
  </p:transition>
</p:sld>
</file>

<file path=ppt/slides/slide11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id="110" name="Shape 110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111" name="Shape 111"/>
          <p:cNvSpPr txBox="1"/>
          <p:nvPr>
            <p:ph type="title"/>
          </p:nvPr>
        </p:nvSpPr>
        <p:spPr>
          <a:xfrm>
            <a:off y="274637" x="457200"/>
            <a:ext cy="1143000" cx="8229600"/>
          </a:xfrm>
          <a:prstGeom prst="rect">
            <a:avLst/>
          </a:prstGeom>
        </p:spPr>
        <p:txBody>
          <a:bodyPr bIns="91425" rIns="91425" lIns="91425" tIns="91425" anchor="b" anchorCtr="0">
            <a:noAutofit/>
          </a:bodyPr>
          <a:lstStyle/>
          <a:p>
            <a:pPr>
              <a:buNone/>
            </a:pPr>
            <a:r>
              <a:rPr lang="cs"/>
              <a:t>Uložit aktuální zobrazení</a:t>
            </a:r>
          </a:p>
        </p:txBody>
      </p:sp>
      <p:sp>
        <p:nvSpPr>
          <p:cNvPr id="112" name="Shape 112"/>
          <p:cNvSpPr txBox="1"/>
          <p:nvPr>
            <p:ph idx="1" type="body"/>
          </p:nvPr>
        </p:nvSpPr>
        <p:spPr>
          <a:xfrm>
            <a:off y="1370300" x="107300"/>
            <a:ext cy="4967700" cx="8229600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>
            <a:pPr rtl="0" lvl="0" indent="-419100" marL="4572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Mohu např. pojmenovat </a:t>
            </a:r>
          </a:p>
          <a:p>
            <a:pPr rtl="0" lvl="0">
              <a:buNone/>
            </a:pPr>
            <a:r>
              <a:rPr lang="cs"/>
              <a:t>   dalším - vlastním </a:t>
            </a:r>
          </a:p>
          <a:p>
            <a:pPr rtl="0" lvl="0">
              <a:buNone/>
            </a:pPr>
            <a:r>
              <a:rPr lang="cs"/>
              <a:t>   specifikujícím názvem - </a:t>
            </a:r>
          </a:p>
          <a:p>
            <a:pPr rtl="0" lvl="0">
              <a:buNone/>
            </a:pPr>
            <a:r>
              <a:rPr lang="cs"/>
              <a:t>  např. pohled jižní BAREVNĚ</a:t>
            </a:r>
          </a:p>
          <a:p>
            <a:pPr lvl="0" indent="-419100" marL="457200">
              <a:buClr>
                <a:schemeClr val="dk1"/>
              </a:buClr>
              <a:buSzPct val="166666"/>
              <a:buFont typeface="Arial"/>
              <a:buChar char="•"/>
            </a:pPr>
            <a:r>
              <a:rPr lang="cs"/>
              <a:t>VYTVOŘIT</a:t>
            </a:r>
          </a:p>
        </p:txBody>
      </p:sp>
      <p:sp>
        <p:nvSpPr>
          <p:cNvPr id="113" name="Shape 113"/>
          <p:cNvSpPr/>
          <p:nvPr/>
        </p:nvSpPr>
        <p:spPr>
          <a:xfrm>
            <a:off y="1574437" x="5311864"/>
            <a:ext cy="5031498" cx="3501760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14" name="Shape 114"/>
          <p:cNvSpPr/>
          <p:nvPr/>
        </p:nvSpPr>
        <p:spPr>
          <a:xfrm>
            <a:off y="4336075" x="634933"/>
            <a:ext cy="1340024" cx="3790841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  <p:sp>
        <p:nvSpPr>
          <p:cNvPr id="115" name="Shape 115"/>
          <p:cNvSpPr txBox="1"/>
          <p:nvPr/>
        </p:nvSpPr>
        <p:spPr>
          <a:xfrm>
            <a:off y="6089575" x="457200"/>
            <a:ext cy="457200" cx="3657600"/>
          </a:xfrm>
          <a:prstGeom prst="rect">
            <a:avLst/>
          </a:prstGeom>
          <a:noFill/>
        </p:spPr>
        <p:txBody>
          <a:bodyPr bIns="91425" rIns="91425" lIns="91425" tIns="91425" anchor="t" anchorCtr="0">
            <a:noAutofit/>
          </a:bodyPr>
          <a:lstStyle/>
          <a:p>
            <a:pPr>
              <a:buNone/>
            </a:pPr>
            <a:r>
              <a:rPr sz="3000" lang="cs">
                <a:solidFill>
                  <a:srgbClr val="FF0000"/>
                </a:solidFill>
              </a:rPr>
              <a:t>VYZKOUŠEJTE !</a:t>
            </a:r>
          </a:p>
        </p:txBody>
      </p:sp>
    </p:spTree>
  </p:cSld>
  <p:clrMapOvr>
    <a:masterClrMapping/>
  </p:clrMapOvr>
  <p:transition spd="slow">
    <p:cut/>
  </p:transition>
</p:sld>
</file>

<file path=ppt/slides/slide12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id="119" name="Shape 119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120" name="Shape 120"/>
          <p:cNvSpPr txBox="1"/>
          <p:nvPr>
            <p:ph type="title"/>
          </p:nvPr>
        </p:nvSpPr>
        <p:spPr>
          <a:xfrm>
            <a:off y="274637" x="457200"/>
            <a:ext cy="1143000" cx="8229600"/>
          </a:xfrm>
          <a:prstGeom prst="rect">
            <a:avLst/>
          </a:prstGeom>
        </p:spPr>
        <p:txBody>
          <a:bodyPr bIns="91425" rIns="91425" lIns="91425" tIns="91425" anchor="b" anchorCtr="0">
            <a:noAutofit/>
          </a:bodyPr>
          <a:lstStyle/>
          <a:p>
            <a:pPr>
              <a:buNone/>
            </a:pPr>
            <a:r>
              <a:rPr lang="cs"/>
              <a:t>POZNÁNKA - PRACOVNÍ LISTY:</a:t>
            </a:r>
          </a:p>
        </p:txBody>
      </p:sp>
      <p:sp>
        <p:nvSpPr>
          <p:cNvPr id="121" name="Shape 121"/>
          <p:cNvSpPr txBox="1"/>
          <p:nvPr>
            <p:ph idx="1" type="body"/>
          </p:nvPr>
        </p:nvSpPr>
        <p:spPr>
          <a:xfrm>
            <a:off y="1600200" x="457200"/>
            <a:ext cy="4967700" cx="8229600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>
            <a:pPr>
              <a:buNone/>
            </a:pPr>
            <a:r>
              <a:rPr lang="cs">
                <a:solidFill>
                  <a:srgbClr val="000000"/>
                </a:solidFill>
              </a:rPr>
              <a:t>Pro uchování původních variant - možno opět ukládat do pracovních listů, kde se 3D model změní na pouhý obrázek - kresbu v čarách a výplních a zůstane zachován beze změn i po všech přestavbách modelu.</a:t>
            </a:r>
          </a:p>
        </p:txBody>
      </p:sp>
    </p:spTree>
  </p:cSld>
  <p:clrMapOvr>
    <a:masterClrMapping/>
  </p:clrMapOvr>
  <p:transition spd="slow">
    <p:cut/>
  </p:transition>
</p:sld>
</file>

<file path=ppt/slides/slide13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id="125" name="Shape 125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126" name="Shape 126"/>
          <p:cNvSpPr txBox="1"/>
          <p:nvPr>
            <p:ph type="title"/>
          </p:nvPr>
        </p:nvSpPr>
        <p:spPr>
          <a:xfrm>
            <a:off y="274637" x="457200"/>
            <a:ext cy="1143000" cx="8229600"/>
          </a:xfrm>
          <a:prstGeom prst="rect">
            <a:avLst/>
          </a:prstGeom>
        </p:spPr>
        <p:txBody>
          <a:bodyPr bIns="91425" rIns="91425" lIns="91425" tIns="91425" anchor="b" anchorCtr="0">
            <a:noAutofit/>
          </a:bodyPr>
          <a:lstStyle/>
          <a:p>
            <a:pPr>
              <a:buNone/>
            </a:pPr>
            <a:r>
              <a:rPr lang="cs"/>
              <a:t>Postup vytvoření pracovního listu:</a:t>
            </a:r>
          </a:p>
        </p:txBody>
      </p:sp>
      <p:sp>
        <p:nvSpPr>
          <p:cNvPr id="127" name="Shape 127"/>
          <p:cNvSpPr txBox="1"/>
          <p:nvPr>
            <p:ph idx="1" type="body"/>
          </p:nvPr>
        </p:nvSpPr>
        <p:spPr>
          <a:xfrm>
            <a:off y="1600200" x="457200"/>
            <a:ext cy="4967700" cx="8229600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>
            <a:pPr rtl="0" lvl="0">
              <a:buNone/>
            </a:pPr>
            <a:r>
              <a:rPr lang="cs"/>
              <a:t>1. pravým tlačítkem myši na "pracovní listy" v navigátoru</a:t>
            </a:r>
          </a:p>
          <a:p>
            <a:pPr rtl="0" lvl="0">
              <a:buNone/>
            </a:pPr>
            <a:r>
              <a:rPr lang="cs"/>
              <a:t>2. nový nezávislý pracovní list</a:t>
            </a:r>
          </a:p>
          <a:p>
            <a:pPr rtl="0" lvl="0">
              <a:buNone/>
            </a:pPr>
            <a:r>
              <a:rPr lang="cs"/>
              <a:t>3. jméno - POHLEDY A</a:t>
            </a:r>
          </a:p>
          <a:p>
            <a:pPr>
              <a:buNone/>
            </a:pPr>
            <a:r>
              <a:rPr lang="cs"/>
              <a:t>4. vytvořit</a:t>
            </a:r>
          </a:p>
        </p:txBody>
      </p:sp>
      <p:sp>
        <p:nvSpPr>
          <p:cNvPr id="128" name="Shape 128"/>
          <p:cNvSpPr/>
          <p:nvPr/>
        </p:nvSpPr>
        <p:spPr>
          <a:xfrm>
            <a:off y="2401725" x="5650800"/>
            <a:ext cy="3524250" cx="3209925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29" name="Shape 129"/>
          <p:cNvSpPr/>
          <p:nvPr/>
        </p:nvSpPr>
        <p:spPr>
          <a:xfrm>
            <a:off y="4351175" x="1152125"/>
            <a:ext cy="1800225" cx="3181350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slides/slide14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id="133" name="Shape 133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134" name="Shape 134"/>
          <p:cNvSpPr txBox="1"/>
          <p:nvPr>
            <p:ph type="title"/>
          </p:nvPr>
        </p:nvSpPr>
        <p:spPr>
          <a:xfrm>
            <a:off y="274637" x="1182449"/>
            <a:ext cy="1143000" cx="7504499"/>
          </a:xfrm>
          <a:prstGeom prst="rect">
            <a:avLst/>
          </a:prstGeom>
        </p:spPr>
        <p:txBody>
          <a:bodyPr bIns="91425" rIns="91425" lIns="91425" tIns="91425" anchor="b" anchorCtr="0">
            <a:noAutofit/>
          </a:bodyPr>
          <a:lstStyle/>
          <a:p>
            <a:pPr>
              <a:buNone/>
            </a:pPr>
            <a:r>
              <a:rPr lang="cs"/>
              <a:t>UKLÁDAT!</a:t>
            </a:r>
          </a:p>
        </p:txBody>
      </p:sp>
      <p:sp>
        <p:nvSpPr>
          <p:cNvPr id="135" name="Shape 135"/>
          <p:cNvSpPr txBox="1"/>
          <p:nvPr>
            <p:ph idx="1" type="body"/>
          </p:nvPr>
        </p:nvSpPr>
        <p:spPr>
          <a:xfrm>
            <a:off y="1600200" x="457200"/>
            <a:ext cy="4967700" cx="8229600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/>
        </p:txBody>
      </p:sp>
      <p:sp>
        <p:nvSpPr>
          <p:cNvPr id="136" name="Shape 136"/>
          <p:cNvSpPr txBox="1"/>
          <p:nvPr/>
        </p:nvSpPr>
        <p:spPr>
          <a:xfrm>
            <a:off y="2762411" x="618605"/>
            <a:ext cy="3757200" cx="7607399"/>
          </a:xfrm>
          <a:prstGeom prst="rect">
            <a:avLst/>
          </a:prstGeom>
        </p:spPr>
        <p:txBody>
          <a:bodyPr bIns="91425" rIns="91425" lIns="91425" tIns="91425" anchor="ctr" anchorCtr="0">
            <a:noAutofit/>
          </a:bodyPr>
          <a:lstStyle/>
          <a:p>
            <a:pPr algn="just" rtl="0" lvl="0">
              <a:lnSpc>
                <a:spcPct val="115000"/>
              </a:lnSpc>
              <a:buNone/>
            </a:pPr>
            <a:r>
              <a:rPr sz="1600" lang="cs">
                <a:solidFill>
                  <a:srgbClr val="548DD4"/>
                </a:solidFill>
              </a:rPr>
              <a:t> </a:t>
            </a:r>
            <a:r>
              <a:rPr sz="2400" lang="cs">
                <a:solidFill>
                  <a:srgbClr val="548DD4"/>
                </a:solidFill>
              </a:rPr>
              <a:t>Před každým ukončením programu:</a:t>
            </a:r>
          </a:p>
          <a:p>
            <a:pPr algn="just" rtl="0" lvl="0">
              <a:lnSpc>
                <a:spcPct val="115000"/>
              </a:lnSpc>
              <a:buNone/>
            </a:pPr>
            <a:r>
              <a:rPr sz="2400" lang="cs">
                <a:solidFill>
                  <a:srgbClr val="548DD4"/>
                </a:solidFill>
              </a:rPr>
              <a:t>  ULOŽIT - kliknout na ikonu v horní části - disketa</a:t>
            </a:r>
          </a:p>
          <a:p>
            <a:pPr algn="just" rtl="0" lvl="0">
              <a:lnSpc>
                <a:spcPct val="115000"/>
              </a:lnSpc>
              <a:buNone/>
            </a:pPr>
            <a:r>
              <a:rPr sz="2400" lang="cs">
                <a:solidFill>
                  <a:srgbClr val="548DD4"/>
                </a:solidFill>
              </a:rPr>
              <a:t>            - nebo při vypínání křížkem v pravém rohu nahoře se program sám zeptá: </a:t>
            </a:r>
          </a:p>
          <a:p>
            <a:pPr algn="just" rtl="0" lvl="0">
              <a:lnSpc>
                <a:spcPct val="115000"/>
              </a:lnSpc>
              <a:buNone/>
            </a:pPr>
            <a:r>
              <a:rPr sz="2400" lang="cs">
                <a:solidFill>
                  <a:srgbClr val="548DD4"/>
                </a:solidFill>
              </a:rPr>
              <a:t>             "Uložit změny projektu?" - ULOŽIT</a:t>
            </a:r>
          </a:p>
          <a:p>
            <a:r>
              <a:t/>
            </a:r>
          </a:p>
          <a:p>
            <a:r>
              <a:t/>
            </a:r>
          </a:p>
          <a:p>
            <a:r>
              <a:t/>
            </a:r>
          </a:p>
        </p:txBody>
      </p:sp>
    </p:spTree>
  </p:cSld>
  <p:clrMapOvr>
    <a:masterClrMapping/>
  </p:clrMapOvr>
  <p:transition spd="slow">
    <p:cut/>
  </p:transition>
</p:sld>
</file>

<file path=ppt/slides/slide15.xml><?xml version="1.0" encoding="utf-8"?>
<p:sld xmlns:a="http://schemas.openxmlformats.org/drawingml/2006/main" xmlns:r="http://schemas.openxmlformats.org/officeDocument/2006/relationships" xmlns:mc="http://schemas.openxmlformats.org/markup-compatibility/2006" xmlns:mv="urn:schemas-microsoft-com:mac:vml" xmlns:p="http://schemas.openxmlformats.org/presentationml/2006/main" xmlns:c="http://schemas.openxmlformats.org/drawingml/2006/chart" xmlns:dgm="http://schemas.openxmlformats.org/drawingml/2006/diagram" xmlns:o="urn:schemas-microsoft-com:office:office" xmlns:v="urn:schemas-microsoft-com:vml" xmlns:pvml="urn:schemas-microsoft-com:office:powerpoint" xmlns:com="http://schemas.openxmlformats.org/drawingml/2006/compatibility" xmlns:p14="http://schemas.microsoft.com/office/powerpoint/2010/main">
  <p:cSld>
    <p:spTree>
      <p:nvGrpSpPr>
        <p:cNvPr id="140" name="Shape 140"/>
        <p:cNvGrpSpPr/>
        <p:nvPr/>
      </p:nvGrpSpPr>
      <p:grpSpPr>
        <a:xfrm>
          <a:off y="0" x="0"/>
          <a:ext cy="0" cx="0"/>
          <a:chOff y="0" x="0"/>
          <a:chExt cy="0" cx="0"/>
        </a:xfrm>
      </p:grpSpPr>
      <p:sp>
        <p:nvSpPr>
          <p:cNvPr id="141" name="Shape 141"/>
          <p:cNvSpPr txBox="1"/>
          <p:nvPr>
            <p:ph idx="1" type="body"/>
          </p:nvPr>
        </p:nvSpPr>
        <p:spPr>
          <a:xfrm>
            <a:off y="1600200" x="457200"/>
            <a:ext cy="4967700" cx="8229600"/>
          </a:xfrm>
          <a:prstGeom prst="rect">
            <a:avLst/>
          </a:prstGeom>
        </p:spPr>
        <p:txBody>
          <a:bodyPr bIns="91425" rIns="91425" lIns="91425" tIns="91425" anchor="t" anchorCtr="0">
            <a:noAutofit/>
          </a:bodyPr>
          <a:lstStyle/>
          <a:p/>
        </p:txBody>
      </p:sp>
      <p:sp>
        <p:nvSpPr>
          <p:cNvPr id="142" name="Shape 142"/>
          <p:cNvSpPr txBox="1"/>
          <p:nvPr>
            <p:ph type="title"/>
          </p:nvPr>
        </p:nvSpPr>
        <p:spPr>
          <a:xfrm>
            <a:off y="274637" x="457200"/>
            <a:ext cy="1143000" cx="8229600"/>
          </a:xfrm>
          <a:prstGeom prst="rect">
            <a:avLst/>
          </a:prstGeom>
        </p:spPr>
        <p:txBody>
          <a:bodyPr bIns="91425" rIns="91425" lIns="91425" tIns="91425" anchor="b" anchorCtr="0">
            <a:noAutofit/>
          </a:bodyPr>
          <a:lstStyle/>
          <a:p>
            <a:pPr>
              <a:buNone/>
            </a:pPr>
            <a:r>
              <a:rPr lang="cs"/>
              <a:t>Děkuji za pozornost</a:t>
            </a:r>
          </a:p>
        </p:txBody>
      </p:sp>
      <p:sp>
        <p:nvSpPr>
          <p:cNvPr id="143" name="Shape 143"/>
          <p:cNvSpPr/>
          <p:nvPr/>
        </p:nvSpPr>
        <p:spPr>
          <a:xfrm>
            <a:off y="2299625" x="2708450"/>
            <a:ext cy="3047999" cx="2743199"/>
          </a:xfrm>
          <a:prstGeom prst="rect">
            <a:avLst/>
          </a:prstGeom>
          <a:blipFill>
            <a:blip r:embed="rId3"/>
            <a:stretch>
              <a:fillRect/>
            </a:stretch>
          </a:blipFill>
        </p:spPr>
      </p:sp>
      <p:sp>
        <p:nvSpPr>
          <p:cNvPr id="144" name="Shape 144"/>
          <p:cNvSpPr/>
          <p:nvPr/>
        </p:nvSpPr>
        <p:spPr>
          <a:xfrm>
            <a:off y="2208012" x="1544223"/>
            <a:ext cy="3742155" cx="6198662"/>
          </a:xfrm>
          <a:prstGeom prst="rect">
            <a:avLst/>
          </a:prstGeom>
          <a:blipFill>
            <a:blip r:embed="rId4"/>
            <a:stretch>
              <a:fillRect/>
            </a:stretch>
          </a:blipFill>
        </p:spPr>
      </p:sp>
    </p:spTree>
  </p:cSld>
  <p:clrMapOvr>
    <a:masterClrMapping/>
  </p:clrMapOvr>
  <p:transition spd="slow">
    <p:cut/>
  </p:transition>
</p:sld>
</file>

<file path=ppt/theme/theme1.xml><?xml version="1.0" encoding="utf-8"?>
<a:theme xmlns:a="http://schemas.openxmlformats.org/drawingml/2006/main" xmlns:r="http://schemas.openxmlformats.org/officeDocument/2006/relationships">
  <a:themeElements>
    <a:clrScheme name="Custom 233">
      <a:dk1>
        <a:srgbClr val="000000"/>
      </a:dk1>
      <a:lt1>
        <a:srgbClr val="FFFFFF"/>
      </a:lt1>
      <a:dk2>
        <a:srgbClr val="2388DB"/>
      </a:dk2>
      <a:lt2>
        <a:srgbClr val="BBD7F8"/>
      </a:lt2>
      <a:accent1>
        <a:srgbClr val="80B606"/>
      </a:accent1>
      <a:accent2>
        <a:srgbClr val="E29F1D"/>
      </a:accent2>
      <a:accent3>
        <a:srgbClr val="1D6FB2"/>
      </a:accent3>
      <a:accent4>
        <a:srgbClr val="3FAC98"/>
      </a:accent4>
      <a:accent5>
        <a:srgbClr val="5B57BB"/>
      </a:accent5>
      <a:accent6>
        <a:srgbClr val="D1505E"/>
      </a:accent6>
      <a:hlink>
        <a:srgbClr val="185DA2"/>
      </a:hlink>
      <a:folHlink>
        <a:srgbClr val="00487B"/>
      </a:folHlink>
    </a:clrScheme>
    <a:fontScheme name="Office">
      <a:majorFont>
        <a:latin typeface="Arial"/>
        <a:ea typeface=""/>
        <a:cs typeface=""/>
        <a:font typeface="ＭＳ Ｐゴシック" script="Jpan"/>
        <a:font typeface="맑은 고딕" script="Hang"/>
        <a:font typeface="宋体" script="Hans"/>
        <a:font typeface="新細明體" script="Hant"/>
        <a:font typeface="Times New Roman" script="Arab"/>
        <a:font typeface="Times New Roman" script="Hebr"/>
        <a:font typeface="Angsana New" script="Thai"/>
        <a:font typeface="Nyala" script="Ethi"/>
        <a:font typeface="Vrinda" script="Beng"/>
        <a:font typeface="Shruti" script="Gujr"/>
        <a:font typeface="MoolBoran" script="Khmr"/>
        <a:font typeface="Tunga" script="Knda"/>
        <a:font typeface="Raavi" script="Guru"/>
        <a:font typeface="Euphemia" script="Cans"/>
        <a:font typeface="Plantagenet Cherokee" script="Cher"/>
        <a:font typeface="Microsoft Yi Baiti" script="Yiii"/>
        <a:font typeface="Microsoft Himalaya" script="Tibt"/>
        <a:font typeface="MV Boli" script="Thaa"/>
        <a:font typeface="Mangal" script="Deva"/>
        <a:font typeface="Gautami" script="Telu"/>
        <a:font typeface="Latha" script="Taml"/>
        <a:font typeface="Estrangelo Edessa" script="Syrc"/>
        <a:font typeface="Kalinga" script="Orya"/>
        <a:font typeface="Kartika" script="Mlym"/>
        <a:font typeface="DokChampa" script="Laoo"/>
        <a:font typeface="Iskoola Pota" script="Sinh"/>
        <a:font typeface="Mongolian Baiti" script="Mong"/>
        <a:font typeface="Times New Roman" script="Viet"/>
        <a:font typeface="Microsoft Uighur" script="Uigh"/>
      </a:majorFont>
      <a:minorFont>
        <a:latin typeface="Arial"/>
        <a:ea typeface=""/>
        <a:cs typeface=""/>
        <a:font typeface="ＭＳ Ｐゴシック" script="Jpan"/>
        <a:font typeface="맑은 고딕" script="Hang"/>
        <a:font typeface="宋体" script="Hans"/>
        <a:font typeface="新細明體" script="Hant"/>
        <a:font typeface="Arial" script="Arab"/>
        <a:font typeface="Arial" script="Hebr"/>
        <a:font typeface="Cordia New" script="Thai"/>
        <a:font typeface="Nyala" script="Ethi"/>
        <a:font typeface="Vrinda" script="Beng"/>
        <a:font typeface="Shruti" script="Gujr"/>
        <a:font typeface="DaunPenh" script="Khmr"/>
        <a:font typeface="Tunga" script="Knda"/>
        <a:font typeface="Raavi" script="Guru"/>
        <a:font typeface="Euphemia" script="Cans"/>
        <a:font typeface="Plantagenet Cherokee" script="Cher"/>
        <a:font typeface="Microsoft Yi Baiti" script="Yiii"/>
        <a:font typeface="Microsoft Himalaya" script="Tibt"/>
        <a:font typeface="MV Boli" script="Thaa"/>
        <a:font typeface="Mangal" script="Deva"/>
        <a:font typeface="Gautami" script="Telu"/>
        <a:font typeface="Latha" script="Taml"/>
        <a:font typeface="Estrangelo Edessa" script="Syrc"/>
        <a:font typeface="Kalinga" script="Orya"/>
        <a:font typeface="Kartika" script="Mlym"/>
        <a:font typeface="DokChampa" script="Laoo"/>
        <a:font typeface="Iskoola Pota" script="Sinh"/>
        <a:font typeface="Mongolian Baiti" script="Mong"/>
        <a:font typeface="Arial" script="Viet"/>
        <a:font typeface="Microsoft Uighur" script="Uigh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algn="ctr" cap="flat" cmpd="sng">
          <a:solidFill>
            <a:schemeClr val="phClr">
              <a:shade val="95000"/>
              <a:satMod val="105000"/>
            </a:schemeClr>
          </a:solidFill>
          <a:prstDash val="solid"/>
        </a:ln>
        <a:ln w="25400" algn="ctr" cap="flat" cmpd="sng">
          <a:solidFill>
            <a:schemeClr val="phClr"/>
          </a:solidFill>
          <a:prstDash val="solid"/>
        </a:ln>
        <a:ln w="38100" algn="ctr" cap="flat" cmpd="sng">
          <a:solidFill>
            <a:schemeClr val="phClr"/>
          </a:solidFill>
          <a:prstDash val="solid"/>
        </a:ln>
      </a:lnStyleLst>
      <a:effectStyleLst>
        <a:effectStyle>
          <a:effectLst>
            <a:outerShdw rotWithShape="0" dir="5400000" blurRad="40000" dist="20000">
              <a:srgbClr val="000000">
                <a:alpha val="38000"/>
              </a:srgbClr>
            </a:outerShdw>
          </a:effectLst>
        </a:effectStyle>
        <a:effectStyle>
          <a:effectLst>
            <a:outerShdw rotWithShape="0" dir="5400000" blurRad="40000" dist="23000">
              <a:srgbClr val="000000">
                <a:alpha val="35000"/>
              </a:srgbClr>
            </a:outerShdw>
          </a:effectLst>
        </a:effectStyle>
        <a:effectStyle>
          <a:effectLst>
            <a:outerShdw rotWithShape="0" dir="5400000" blurRad="40000" dist="23000">
              <a:srgbClr val="000000">
                <a:alpha val="35000"/>
              </a:srgbClr>
            </a:outerShdw>
          </a:effectLst>
          <a:scene3d>
            <a:camera prst="orthographicFront">
              <a:rot rev="0" lon="0" lat="0"/>
            </a:camera>
            <a:lightRig dir="t" rig="threePt">
              <a:rot rev="1200000" lon="0" lat="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t="-80000" b="180000" r="50000" l="5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t="50000" b="50000" r="50000" l="50000"/>
          </a:path>
        </a:gradFill>
      </a:bgFillStyleLst>
    </a:fmtScheme>
  </a:themeElements>
</a:theme>
</file>

<file path=ppt/theme/theme2.xml><?xml version="1.0" encoding="utf-8"?>
<a:theme xmlns:a="http://schemas.openxmlformats.org/drawingml/2006/main" xmlns:r="http://schemas.openxmlformats.org/officeDocument/2006/relationships">
  <a:themeElements>
    <a:clrScheme name="Default">
      <a:dk1>
        <a:srgbClr val="000000"/>
      </a:dk1>
      <a:lt1>
        <a:srgbClr val="FFFFFF"/>
      </a:lt1>
      <a:dk2>
        <a:srgbClr val="158158"/>
      </a:dk2>
      <a:lt2>
        <a:srgbClr val="F3F3F3"/>
      </a:lt2>
      <a:accent1>
        <a:srgbClr val="058DC7"/>
      </a:accent1>
      <a:accent2>
        <a:srgbClr val="50B432"/>
      </a:accent2>
      <a:accent3>
        <a:srgbClr val="ED561B"/>
      </a:accent3>
      <a:accent4>
        <a:srgbClr val="EDEF00"/>
      </a:accent4>
      <a:accent5>
        <a:srgbClr val="24CBE5"/>
      </a:accent5>
      <a:accent6>
        <a:srgbClr val="64E572"/>
      </a:accent6>
      <a:hlink>
        <a:srgbClr val="2200CC"/>
      </a:hlink>
      <a:folHlink>
        <a:srgbClr val="551A8B"/>
      </a:folHlink>
    </a:clrScheme>
    <a:fontScheme name="Office">
      <a:majorFont>
        <a:latin typeface="Arial"/>
        <a:ea typeface=""/>
        <a:cs typeface=""/>
        <a:font typeface="ＭＳ Ｐゴシック" script="Jpan"/>
        <a:font typeface="맑은 고딕" script="Hang"/>
        <a:font typeface="宋体" script="Hans"/>
        <a:font typeface="新細明體" script="Hant"/>
        <a:font typeface="Times New Roman" script="Arab"/>
        <a:font typeface="Times New Roman" script="Hebr"/>
        <a:font typeface="Angsana New" script="Thai"/>
        <a:font typeface="Nyala" script="Ethi"/>
        <a:font typeface="Vrinda" script="Beng"/>
        <a:font typeface="Shruti" script="Gujr"/>
        <a:font typeface="MoolBoran" script="Khmr"/>
        <a:font typeface="Tunga" script="Knda"/>
        <a:font typeface="Raavi" script="Guru"/>
        <a:font typeface="Euphemia" script="Cans"/>
        <a:font typeface="Plantagenet Cherokee" script="Cher"/>
        <a:font typeface="Microsoft Yi Baiti" script="Yiii"/>
        <a:font typeface="Microsoft Himalaya" script="Tibt"/>
        <a:font typeface="MV Boli" script="Thaa"/>
        <a:font typeface="Mangal" script="Deva"/>
        <a:font typeface="Gautami" script="Telu"/>
        <a:font typeface="Latha" script="Taml"/>
        <a:font typeface="Estrangelo Edessa" script="Syrc"/>
        <a:font typeface="Kalinga" script="Orya"/>
        <a:font typeface="Kartika" script="Mlym"/>
        <a:font typeface="DokChampa" script="Laoo"/>
        <a:font typeface="Iskoola Pota" script="Sinh"/>
        <a:font typeface="Mongolian Baiti" script="Mong"/>
        <a:font typeface="Times New Roman" script="Viet"/>
        <a:font typeface="Microsoft Uighur" script="Uigh"/>
      </a:majorFont>
      <a:minorFont>
        <a:latin typeface="Arial"/>
        <a:ea typeface=""/>
        <a:cs typeface=""/>
        <a:font typeface="ＭＳ Ｐゴシック" script="Jpan"/>
        <a:font typeface="맑은 고딕" script="Hang"/>
        <a:font typeface="宋体" script="Hans"/>
        <a:font typeface="新細明體" script="Hant"/>
        <a:font typeface="Arial" script="Arab"/>
        <a:font typeface="Arial" script="Hebr"/>
        <a:font typeface="Cordia New" script="Thai"/>
        <a:font typeface="Nyala" script="Ethi"/>
        <a:font typeface="Vrinda" script="Beng"/>
        <a:font typeface="Shruti" script="Gujr"/>
        <a:font typeface="DaunPenh" script="Khmr"/>
        <a:font typeface="Tunga" script="Knda"/>
        <a:font typeface="Raavi" script="Guru"/>
        <a:font typeface="Euphemia" script="Cans"/>
        <a:font typeface="Plantagenet Cherokee" script="Cher"/>
        <a:font typeface="Microsoft Yi Baiti" script="Yiii"/>
        <a:font typeface="Microsoft Himalaya" script="Tibt"/>
        <a:font typeface="MV Boli" script="Thaa"/>
        <a:font typeface="Mangal" script="Deva"/>
        <a:font typeface="Gautami" script="Telu"/>
        <a:font typeface="Latha" script="Taml"/>
        <a:font typeface="Estrangelo Edessa" script="Syrc"/>
        <a:font typeface="Kalinga" script="Orya"/>
        <a:font typeface="Kartika" script="Mlym"/>
        <a:font typeface="DokChampa" script="Laoo"/>
        <a:font typeface="Iskoola Pota" script="Sinh"/>
        <a:font typeface="Mongolian Baiti" script="Mong"/>
        <a:font typeface="Arial" script="Viet"/>
        <a:font typeface="Microsoft Uighur" script="Uigh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algn="ctr" cap="flat" cmpd="sng">
          <a:solidFill>
            <a:schemeClr val="phClr">
              <a:shade val="95000"/>
              <a:satMod val="105000"/>
            </a:schemeClr>
          </a:solidFill>
          <a:prstDash val="solid"/>
        </a:ln>
        <a:ln w="25400" algn="ctr" cap="flat" cmpd="sng">
          <a:solidFill>
            <a:schemeClr val="phClr"/>
          </a:solidFill>
          <a:prstDash val="solid"/>
        </a:ln>
        <a:ln w="38100" algn="ctr" cap="flat" cmpd="sng">
          <a:solidFill>
            <a:schemeClr val="phClr"/>
          </a:solidFill>
          <a:prstDash val="solid"/>
        </a:ln>
      </a:lnStyleLst>
      <a:effectStyleLst>
        <a:effectStyle>
          <a:effectLst>
            <a:outerShdw rotWithShape="0" dir="5400000" blurRad="40000" dist="20000">
              <a:srgbClr val="000000">
                <a:alpha val="38000"/>
              </a:srgbClr>
            </a:outerShdw>
          </a:effectLst>
        </a:effectStyle>
        <a:effectStyle>
          <a:effectLst>
            <a:outerShdw rotWithShape="0" dir="5400000" blurRad="40000" dist="23000">
              <a:srgbClr val="000000">
                <a:alpha val="35000"/>
              </a:srgbClr>
            </a:outerShdw>
          </a:effectLst>
        </a:effectStyle>
        <a:effectStyle>
          <a:effectLst>
            <a:outerShdw rotWithShape="0" dir="5400000" blurRad="40000" dist="23000">
              <a:srgbClr val="000000">
                <a:alpha val="35000"/>
              </a:srgbClr>
            </a:outerShdw>
          </a:effectLst>
          <a:scene3d>
            <a:camera prst="orthographicFront">
              <a:rot rev="0" lon="0" lat="0"/>
            </a:camera>
            <a:lightRig dir="t" rig="threePt">
              <a:rot rev="1200000" lon="0" lat="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t="-80000" b="180000" r="50000" l="5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t="50000" b="50000" r="50000" l="50000"/>
          </a:path>
        </a:gradFill>
      </a:bgFillStyleLst>
    </a:fmtScheme>
  </a:themeElements>
</a:theme>
</file>

<file path=ppt/theme/theme3.xml><?xml version="1.0" encoding="utf-8"?>
<a:theme xmlns:a="http://schemas.openxmlformats.org/drawingml/2006/main" xmlns:r="http://schemas.openxmlformats.org/officeDocument/2006/relationships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Arial"/>
        <a:ea typeface=""/>
        <a:cs typeface=""/>
        <a:font typeface="ＭＳ Ｐゴシック" script="Jpan"/>
        <a:font typeface="맑은 고딕" script="Hang"/>
        <a:font typeface="宋体" script="Hans"/>
        <a:font typeface="新細明體" script="Hant"/>
        <a:font typeface="Times New Roman" script="Arab"/>
        <a:font typeface="Times New Roman" script="Hebr"/>
        <a:font typeface="Angsana New" script="Thai"/>
        <a:font typeface="Nyala" script="Ethi"/>
        <a:font typeface="Vrinda" script="Beng"/>
        <a:font typeface="Shruti" script="Gujr"/>
        <a:font typeface="MoolBoran" script="Khmr"/>
        <a:font typeface="Tunga" script="Knda"/>
        <a:font typeface="Raavi" script="Guru"/>
        <a:font typeface="Euphemia" script="Cans"/>
        <a:font typeface="Plantagenet Cherokee" script="Cher"/>
        <a:font typeface="Microsoft Yi Baiti" script="Yiii"/>
        <a:font typeface="Microsoft Himalaya" script="Tibt"/>
        <a:font typeface="MV Boli" script="Thaa"/>
        <a:font typeface="Mangal" script="Deva"/>
        <a:font typeface="Gautami" script="Telu"/>
        <a:font typeface="Latha" script="Taml"/>
        <a:font typeface="Estrangelo Edessa" script="Syrc"/>
        <a:font typeface="Kalinga" script="Orya"/>
        <a:font typeface="Kartika" script="Mlym"/>
        <a:font typeface="DokChampa" script="Laoo"/>
        <a:font typeface="Iskoola Pota" script="Sinh"/>
        <a:font typeface="Mongolian Baiti" script="Mong"/>
        <a:font typeface="Times New Roman" script="Viet"/>
        <a:font typeface="Microsoft Uighur" script="Uigh"/>
      </a:majorFont>
      <a:minorFont>
        <a:latin typeface="Arial"/>
        <a:ea typeface=""/>
        <a:cs typeface=""/>
        <a:font typeface="ＭＳ Ｐゴシック" script="Jpan"/>
        <a:font typeface="맑은 고딕" script="Hang"/>
        <a:font typeface="宋体" script="Hans"/>
        <a:font typeface="新細明體" script="Hant"/>
        <a:font typeface="Arial" script="Arab"/>
        <a:font typeface="Arial" script="Hebr"/>
        <a:font typeface="Cordia New" script="Thai"/>
        <a:font typeface="Nyala" script="Ethi"/>
        <a:font typeface="Vrinda" script="Beng"/>
        <a:font typeface="Shruti" script="Gujr"/>
        <a:font typeface="DaunPenh" script="Khmr"/>
        <a:font typeface="Tunga" script="Knda"/>
        <a:font typeface="Raavi" script="Guru"/>
        <a:font typeface="Euphemia" script="Cans"/>
        <a:font typeface="Plantagenet Cherokee" script="Cher"/>
        <a:font typeface="Microsoft Yi Baiti" script="Yiii"/>
        <a:font typeface="Microsoft Himalaya" script="Tibt"/>
        <a:font typeface="MV Boli" script="Thaa"/>
        <a:font typeface="Mangal" script="Deva"/>
        <a:font typeface="Gautami" script="Telu"/>
        <a:font typeface="Latha" script="Taml"/>
        <a:font typeface="Estrangelo Edessa" script="Syrc"/>
        <a:font typeface="Kalinga" script="Orya"/>
        <a:font typeface="Kartika" script="Mlym"/>
        <a:font typeface="DokChampa" script="Laoo"/>
        <a:font typeface="Iskoola Pota" script="Sinh"/>
        <a:font typeface="Mongolian Baiti" script="Mong"/>
        <a:font typeface="Arial" script="Viet"/>
        <a:font typeface="Microsoft Uighur" script="Uigh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tint val="100000"/>
                <a:shade val="100000"/>
                <a:satMod val="130000"/>
              </a:schemeClr>
            </a:gs>
            <a:gs pos="100000">
              <a:schemeClr val="phClr">
                <a:tint val="50000"/>
                <a:shade val="100000"/>
                <a:satMod val="350000"/>
              </a:schemeClr>
            </a:gs>
          </a:gsLst>
          <a:lin ang="16200000" scaled="0"/>
        </a:gradFill>
      </a:fillStyleLst>
      <a:lnStyleLst>
        <a:ln w="9525" algn="ctr" cap="flat" cmpd="sng">
          <a:solidFill>
            <a:schemeClr val="phClr">
              <a:shade val="95000"/>
              <a:satMod val="105000"/>
            </a:schemeClr>
          </a:solidFill>
          <a:prstDash val="solid"/>
        </a:ln>
        <a:ln w="25400" algn="ctr" cap="flat" cmpd="sng">
          <a:solidFill>
            <a:schemeClr val="phClr"/>
          </a:solidFill>
          <a:prstDash val="solid"/>
        </a:ln>
        <a:ln w="38100" algn="ctr" cap="flat" cmpd="sng">
          <a:solidFill>
            <a:schemeClr val="phClr"/>
          </a:solidFill>
          <a:prstDash val="solid"/>
        </a:ln>
      </a:lnStyleLst>
      <a:effectStyleLst>
        <a:effectStyle>
          <a:effectLst>
            <a:outerShdw rotWithShape="0" dir="5400000" blurRad="40000" dist="20000">
              <a:srgbClr val="000000">
                <a:alpha val="38000"/>
              </a:srgbClr>
            </a:outerShdw>
          </a:effectLst>
        </a:effectStyle>
        <a:effectStyle>
          <a:effectLst>
            <a:outerShdw rotWithShape="0" dir="5400000" blurRad="40000" dist="23000">
              <a:srgbClr val="000000">
                <a:alpha val="35000"/>
              </a:srgbClr>
            </a:outerShdw>
          </a:effectLst>
        </a:effectStyle>
        <a:effectStyle>
          <a:effectLst>
            <a:outerShdw rotWithShape="0" dir="5400000" blurRad="40000" dist="23000">
              <a:srgbClr val="000000">
                <a:alpha val="35000"/>
              </a:srgbClr>
            </a:outerShdw>
          </a:effectLst>
          <a:scene3d>
            <a:camera prst="orthographicFront">
              <a:rot rev="0" lon="0" lat="0"/>
            </a:camera>
            <a:lightRig dir="t" rig="threePt">
              <a:rot rev="1200000" lon="0" lat="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t="-80000" b="180000" r="50000" l="5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t="50000" b="50000" r="50000" l="50000"/>
          </a:path>
        </a:gradFill>
      </a:bgFillStyleLst>
    </a:fmtScheme>
  </a:themeElements>
  <a:objectDefaults>
    <a:spDef>
      <a:spPr/>
      <a:bodyPr/>
      <a:lstStyle/>
      <a:style>
        <a:lnRef idx="1">
          <a:schemeClr val="accent1"/>
        </a:lnRef>
        <a:fillRef idx="3">
          <a:schemeClr val="accent1"/>
        </a:fillRef>
        <a:effectRef idx="2">
          <a:schemeClr val="accent1"/>
        </a:effectRef>
        <a:fontRef idx="minor">
          <a:schemeClr val="lt1"/>
        </a:fontRef>
      </a:style>
    </a:spDef>
    <a:lnDef>
      <a:spPr/>
      <a:bodyPr/>
      <a:lstStyle/>
      <a:style>
        <a:lnRef idx="2">
          <a:schemeClr val="accent1"/>
        </a:lnRef>
        <a:fillRef idx="0">
          <a:schemeClr val="accent1"/>
        </a:fillRef>
        <a:effectRef idx="1">
          <a:schemeClr val="accent1"/>
        </a:effectRef>
        <a:fontRef idx="minor">
          <a:schemeClr val="tx1"/>
        </a:fontRef>
      </a:style>
    </a:lnDef>
  </a:objectDefaults>
  <a:extraClrSchemeLst/>
</a:theme>
</file>