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63" r:id="rId3"/>
    <p:sldId id="257" r:id="rId4"/>
    <p:sldId id="258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FA8D74F7-60B5-4008-A937-7335918F0A13}" type="datetimeFigureOut">
              <a:rPr lang="cs-CZ" smtClean="0"/>
              <a:pPr/>
              <a:t>15.3.2012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D48AF83-889F-4229-B56B-4E0521BC545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emf"/><Relationship Id="rId4" Type="http://schemas.openxmlformats.org/officeDocument/2006/relationships/image" Target="../media/image11.e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36866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92672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48478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204284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60090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315897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17697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382504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83315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cs-CZ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1" name="Skupina 10"/>
          <p:cNvGrpSpPr/>
          <p:nvPr/>
        </p:nvGrpSpPr>
        <p:grpSpPr>
          <a:xfrm>
            <a:off x="1979712" y="440668"/>
            <a:ext cx="7164288" cy="6048672"/>
            <a:chOff x="1728192" y="260648"/>
            <a:chExt cx="7164288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 a jazyková komunikace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54371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Český jazyk a literatura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Jazyková výchova</a:t>
              </a: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smtClean="0">
                  <a:latin typeface="+mj-lt"/>
                  <a:ea typeface="+mj-ea"/>
                  <a:cs typeface="+mj-cs"/>
                </a:rPr>
                <a:t>SLOVA SOUŘADNÁ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28192" y="306896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dirty="0" smtClean="0">
                  <a:latin typeface="+mj-lt"/>
                  <a:ea typeface="+mj-ea"/>
                  <a:cs typeface="+mj-cs"/>
                </a:rPr>
                <a:t>ZÁŘÍ 2011</a:t>
              </a: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800200" y="371703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b="1" cap="all" noProof="0" dirty="0" smtClean="0">
                  <a:latin typeface="+mj-lt"/>
                  <a:ea typeface="+mj-ea"/>
                  <a:cs typeface="+mj-cs"/>
                </a:rPr>
                <a:t>2</a:t>
              </a:r>
              <a:r>
                <a:rPr kumimoji="0" lang="cs-CZ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cs-CZ" b="1" i="0" u="none" strike="noStrike" kern="1200" cap="all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7564" y="390971"/>
            <a:ext cx="7848872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VY_12_INOVACE_11_SLOVA-SOUŘADNÁ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4000" dirty="0" smtClean="0"/>
              <a:t>Slova souřadná</a:t>
            </a:r>
          </a:p>
          <a:p>
            <a:pPr algn="ctr"/>
            <a:r>
              <a:rPr lang="cs-CZ" sz="3600" dirty="0" smtClean="0"/>
              <a:t>2</a:t>
            </a:r>
            <a:r>
              <a:rPr lang="cs-CZ" sz="3600" dirty="0" smtClean="0"/>
              <a:t>. ročník</a:t>
            </a:r>
            <a:endParaRPr lang="cs-CZ" sz="3600" dirty="0" smtClean="0"/>
          </a:p>
          <a:p>
            <a:pPr algn="ctr"/>
            <a:endParaRPr lang="cs-CZ" sz="3600" dirty="0" smtClean="0"/>
          </a:p>
          <a:p>
            <a:pPr algn="ctr"/>
            <a:r>
              <a:rPr lang="cs-CZ" dirty="0" smtClean="0"/>
              <a:t>Anotace: Materiál seznámí žáky s pojmem </a:t>
            </a:r>
            <a:r>
              <a:rPr lang="cs-CZ" i="1" dirty="0" smtClean="0"/>
              <a:t>Slova souřadná, </a:t>
            </a:r>
            <a:r>
              <a:rPr lang="cs-CZ" dirty="0" smtClean="0"/>
              <a:t>prověří porozumění probrané </a:t>
            </a:r>
            <a:r>
              <a:rPr lang="cs-CZ" dirty="0" smtClean="0"/>
              <a:t>látce</a:t>
            </a:r>
            <a:r>
              <a:rPr lang="cs-CZ" i="1" dirty="0" smtClean="0"/>
              <a:t>.</a:t>
            </a:r>
            <a:endParaRPr lang="cs-CZ" i="1" dirty="0" smtClean="0"/>
          </a:p>
          <a:p>
            <a:pPr algn="ctr"/>
            <a:r>
              <a:rPr lang="cs-CZ" dirty="0" smtClean="0"/>
              <a:t>Autor: Martina </a:t>
            </a:r>
            <a:r>
              <a:rPr lang="cs-CZ" dirty="0" err="1" smtClean="0"/>
              <a:t>Habrdlová</a:t>
            </a:r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pic>
        <p:nvPicPr>
          <p:cNvPr id="3" name="Obrázek 2" descr="Logo do prezentac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9732" y="5287515"/>
            <a:ext cx="5400675" cy="117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Cizokrajné zvíře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16832"/>
            <a:ext cx="3059832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1052736"/>
            <a:ext cx="2081213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87824" y="3429000"/>
            <a:ext cx="3456384" cy="2600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81944 0.58233 C 0.80399 0.56984 0.78264 0.57354 0.76562 0.57238 C 0.75712 0.56984 0.74844 0.56868 0.74028 0.56452 C 0.73177 0.56036 0.72309 0.55619 0.71493 0.55064 C 0.70903 0.54671 0.70312 0.54209 0.69705 0.53862 C 0.67326 0.52544 0.64809 0.51364 0.62691 0.49283 C 0.61528 0.4815 0.60364 0.46646 0.59705 0.44912 C 0.59566 0.44542 0.59462 0.44149 0.59392 0.43732 C 0.59271 0.43015 0.59097 0.41535 0.59097 0.41535 C 0.59288 0.40564 0.59114 0.40934 0.59548 0.40356 C 0.6368 0.37049 0.63576 0.38783 0.64323 0.35569 C 0.64166 0.33788 0.64114 0.31961 0.63871 0.30203 C 0.63368 0.26688 0.6085 0.22317 0.5835 0.2086 C 0.56059 0.19519 0.53229 0.19542 0.50746 0.19264 C 0.49653 0.19334 0.48559 0.19287 0.47465 0.19472 C 0.44653 0.19935 0.4217 0.22502 0.39844 0.24445 C 0.34375 0.29047 0.30208 0.36193 0.25521 0.42137 C 0.2335 0.44889 0.21232 0.47201 0.18646 0.49283 C 0.17604 0.50115 0.16597 0.5148 0.15364 0.5148 C 0.14774 0.5141 0.14149 0.5148 0.13576 0.51272 C 0.12934 0.5104 0.12812 0.4956 0.12691 0.4889 C 0.12795 0.4475 0.12517 0.43039 0.13871 0.3994 C 0.14271 0.37349 0.15521 0.36401 0.17309 0.35569 C 0.17465 0.3536 0.1776 0.34967 0.1776 0.34967 C 0.17552 0.34181 0.17569 0.3388 0.17014 0.33395 C 0.15087 0.28191 0.11354 0.25416 0.07465 0.23242 C 0.07153 0.2308 0.06892 0.2278 0.06562 0.22641 C 0.05798 0.2234 0.04965 0.22294 0.04184 0.22063 C 0.02239 0.22248 0.00278 0.22178 -0.0165 0.22641 C -0.01997 0.22733 -0.02153 0.23311 -0.02396 0.23635 C -0.02535 0.23843 -0.0283 0.24236 -0.0283 0.24236 C -0.03143 0.25462 -0.03143 0.26503 -0.03143 0.27821 C -0.03038 0.27035 -0.03004 0.26202 -0.0283 0.25439 C -0.02761 0.25115 -0.025 0.2493 -0.02396 0.2463 C -0.02292 0.24329 -0.02361 0.23936 -0.0224 0.23635 C -0.01962 0.22988 -0.01545 0.22456 -0.01198 0.21854 C -0.00972 0.21461 -0.0099 0.2086 -0.00747 0.20467 C -0.00625 0.20282 -0.00434 0.20236 -0.00295 0.20074 C 0.01337 0.18177 -0.00226 0.19727 0.00885 0.18663 C -0.00104 0.18455 2.5E-6 0.18871 2.5E-6 0.18085 " pathEditMode="relative" ptsTypes="fffffffffffffffffffffffffffffffffffffffA">
                                      <p:cBhvr>
                                        <p:cTn id="6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75955 0.64361 C -0.75642 0.59204 -0.73247 0.51989 -0.71771 0.48057 C -0.70365 0.44334 -0.68629 0.36586 -0.64913 0.34944 C -0.63958 0.35083 -0.62986 0.3499 -0.62066 0.35337 C -0.61597 0.35522 -0.61285 0.36147 -0.60868 0.36517 C -0.60538 0.36817 -0.60156 0.37026 -0.59826 0.37326 C -0.57431 0.395 -0.55313 0.42183 -0.53559 0.45282 C -0.52969 0.46346 -0.52361 0.47386 -0.51771 0.4845 C -0.51267 0.49329 -0.51129 0.50601 -0.50434 0.51248 C -0.49826 0.51827 -0.48785 0.53237 -0.48785 0.5326 C -0.45642 0.5178 -0.42153 0.52867 -0.38941 0.53029 C -0.34722 0.54371 -0.30538 0.56221 -0.2625 0.57215 C -0.22639 0.56984 -0.23177 0.5814 -0.22517 0.55018 C -0.23698 0.43408 -0.275 0.33371 -0.31181 0.22803 C -0.3375 0.15402 -0.35799 0.06591 -0.36997 -0.01457 C -0.36892 -0.02059 -0.3691 -0.02706 -0.36701 -0.03238 C -0.35278 -0.06823 -0.30556 -0.10407 -0.27587 -0.11194 C -0.2382 -0.10592 -0.22535 -0.10569 -0.19826 -0.07216 C -0.1941 -0.06707 -0.18958 -0.06245 -0.18629 -0.0562 C -0.18004 -0.04441 -0.16997 -0.01851 -0.16997 -0.01827 C -0.15521 0.05897 -0.17656 -0.04718 -0.15799 0.02729 C -0.15521 0.03816 -0.15451 0.04995 -0.15226 0.06105 C -0.15035 0.08233 -0.14792 0.10337 -0.14601 0.12465 C -0.14497 0.15726 -0.14306 0.1894 -0.14167 0.22201 C -0.14097 0.23612 -0.14375 0.25161 -0.13872 0.26387 C -0.13785 0.26572 -0.13594 0.26549 -0.1342 0.26595 C -0.1283 0.26757 -0.12222 0.2685 -0.11632 0.26989 C -0.08281 0.28445 -0.05174 0.30943 -0.02361 0.33742 C -0.02761 0.31753 -0.02431 0.29532 -0.01615 0.27775 C -0.01389 0.27289 -0.01111 0.2685 -0.00868 0.26387 C -0.00764 0.26202 -0.00573 0.25786 -0.00573 0.25809 C -0.00417 0.25925 -0.00226 0.25994 -0.00122 0.26179 C 0.00156 0.26642 -0.00122 0.27335 0.00174 0.26179 C -0.00035 0.24075 0.00017 0.25138 0.00017 0.23011 " pathEditMode="relative" rAng="0" ptsTypes="fffffffffffffffffffffffffffffffffA">
                                      <p:cBhvr>
                                        <p:cTn id="9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8100" y="-378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12 -0.83904 C -0.09254 -0.84621 -0.1231 -0.84205 -0.15522 -0.84112 C -0.17067 -0.83673 -0.18508 -0.83395 -0.20001 -0.82702 C -0.21546 -0.7988 -0.1915 -0.77105 -0.1731 -0.75741 C -0.16094 -0.74839 -0.14949 -0.7352 -0.13577 -0.73173 C -0.10192 -0.72295 -0.06996 -0.71254 -0.03577 -0.70976 C -0.01944 -0.70699 -0.00278 -0.70653 0.01354 -0.70375 C 0.04341 -0.69843 0.07292 -0.68802 0.10313 -0.68386 C 0.10851 -0.68201 0.11389 -0.67785 0.11945 -0.67808 C 0.12813 -0.67854 0.13646 -0.68271 0.14479 -0.68594 C 0.14809 -0.68733 0.13785 -0.68456 0.13438 -0.68386 C 0.09618 -0.65865 0.05903 -0.63021 0.02101 -0.60431 C 0.00954 -0.59644 -0.0014 -0.58673 -0.01338 -0.58049 C -0.06962 -0.55135 -0.03664 -0.56962 -0.11181 -0.5229 C -0.17674 -0.48266 -0.23091 -0.46161 -0.26563 -0.37188 C -0.26667 -0.36448 -0.26789 -0.35731 -0.26858 -0.34991 C -0.26997 -0.33534 -0.27153 -0.3062 -0.27153 -0.3062 C -0.2691 -0.29233 -0.27188 -0.29926 -0.26407 -0.30828 C -0.25244 -0.32147 -0.24028 -0.33349 -0.22831 -0.34598 C -0.21737 -0.35754 -0.13699 -0.40773 -0.12674 -0.41351 C -0.04445 -0.46023 0.04288 -0.47896 0.13143 -0.48913 C 0.17552 -0.48798 0.19462 -0.50671 0.21806 -0.47711 C 0.2092 -0.46023 0.18716 -0.45306 0.17466 -0.44334 C 0.13299 -0.41097 0.08889 -0.37882 0.04931 -0.34205 C 0.02952 -0.32355 0.01042 -0.30366 -0.00885 -0.28423 C -0.01442 -0.27845 -0.02015 -0.27267 -0.02535 -0.26642 C -0.03038 -0.26041 -0.04028 -0.24862 -0.04028 -0.24862 C -0.06458 -0.22017 -0.08838 -0.19057 -0.11338 -0.16305 C -0.13768 -0.13645 -0.17518 -0.12096 -0.2014 -0.09737 C -0.24758 -0.05574 -0.29758 -0.01481 -0.33421 0.04185 C -0.34914 0.06498 -0.3573 0.08556 -0.37015 0.10938 C -0.37188 0.11933 -0.37466 0.12696 -0.37605 0.13714 C -0.37414 0.1709 -0.37744 0.15934 -0.36563 0.17506 C -0.34376 0.17113 -0.32067 0.16905 -0.30001 0.15703 C -0.24532 0.12511 -0.19393 0.07678 -0.13282 0.07169 C -0.12414 0.06868 -0.11772 0.06359 -0.10886 0.06174 C -0.09792 0.06406 -0.08593 0.0629 -0.07604 0.06961 C -0.06701 0.07562 -0.06338 0.07909 -0.05365 0.08348 C -0.05088 0.08233 -0.04288 0.07978 -0.04028 0.07562 C -0.02987 0.05874 -0.04497 0.07539 -0.03282 0.06174 C -0.02362 0.05134 -0.01442 0.0407 -0.00435 0.03191 C -0.00157 0.02012 2.22222E-6 0.01295 2.22222E-6 -2.77521E-8 " pathEditMode="relative" ptsTypes="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voltag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Ovoce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628800"/>
            <a:ext cx="2495550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988840"/>
            <a:ext cx="2081213" cy="312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 descr="C:\Users\Rozalie\AppData\Local\Microsoft\Windows\Temporary Internet Files\Low\Content.IE5\KHIKRQW5\MC900441718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3717032"/>
            <a:ext cx="2743200" cy="2743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Květiny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772816"/>
            <a:ext cx="2448272" cy="280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3068960"/>
            <a:ext cx="3096344" cy="352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96136" y="1628800"/>
            <a:ext cx="3096344" cy="352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souřadná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730152" cy="43434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Najdi skupinu slov souřadných: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Otesánek, velbloud, noha, Popelka, slunce, Krakonoš, židle, Zlatovláska, čert, housle, vodník, obrázek, dveře, princ </a:t>
            </a:r>
            <a:r>
              <a:rPr lang="cs-CZ" dirty="0" err="1" smtClean="0"/>
              <a:t>Bajaja</a:t>
            </a:r>
            <a:r>
              <a:rPr lang="cs-CZ" dirty="0" smtClean="0"/>
              <a:t>, Sněhurka, koberec, trpaslík, král.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Slova souřadná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730152" cy="434340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Napište co nejvíce souřadných slov: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Ryba:</a:t>
            </a:r>
          </a:p>
          <a:p>
            <a:r>
              <a:rPr lang="cs-CZ" dirty="0" smtClean="0"/>
              <a:t>Zelenina:</a:t>
            </a:r>
          </a:p>
          <a:p>
            <a:r>
              <a:rPr lang="cs-CZ" dirty="0" smtClean="0"/>
              <a:t>Nábytek:</a:t>
            </a:r>
          </a:p>
          <a:p>
            <a:r>
              <a:rPr lang="cs-CZ" dirty="0" smtClean="0"/>
              <a:t>Ptáci:</a:t>
            </a:r>
          </a:p>
          <a:p>
            <a:r>
              <a:rPr lang="cs-CZ" dirty="0" smtClean="0"/>
              <a:t>Hudební nástroje:</a:t>
            </a:r>
          </a:p>
          <a:p>
            <a:r>
              <a:rPr lang="cs-CZ" dirty="0" smtClean="0"/>
              <a:t>Povolání: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http://office.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43</TotalTime>
  <Words>138</Words>
  <Application>Microsoft Office PowerPoint</Application>
  <PresentationFormat>Předvádění na obrazovce (4:3)</PresentationFormat>
  <Paragraphs>43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Medián</vt:lpstr>
      <vt:lpstr>Prezentace aplikace PowerPoint</vt:lpstr>
      <vt:lpstr>Prezentace aplikace PowerPoint</vt:lpstr>
      <vt:lpstr>Cizokrajné zvíře</vt:lpstr>
      <vt:lpstr>Ovoce</vt:lpstr>
      <vt:lpstr>Květiny</vt:lpstr>
      <vt:lpstr>Slova souřadná</vt:lpstr>
      <vt:lpstr>Slova souřadná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Slova souřadná/protikladná</dc:title>
  <dc:creator>Rozalie</dc:creator>
  <cp:lastModifiedBy>Martin Králík</cp:lastModifiedBy>
  <cp:revision>14</cp:revision>
  <dcterms:created xsi:type="dcterms:W3CDTF">2010-11-08T04:30:01Z</dcterms:created>
  <dcterms:modified xsi:type="dcterms:W3CDTF">2012-03-15T22:37:55Z</dcterms:modified>
</cp:coreProperties>
</file>