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7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070DF4-F6E1-4922-9B4C-0A6B7F87BA78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94A431-F32F-4513-B3A8-AC9BFFD19D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17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1F71A-69A4-43AF-AB6C-851D11F9E2AF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83EA0-8E9F-4847-9AAE-CBED9A61E3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1F71A-69A4-43AF-AB6C-851D11F9E2AF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83EA0-8E9F-4847-9AAE-CBED9A61E3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1F71A-69A4-43AF-AB6C-851D11F9E2AF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83EA0-8E9F-4847-9AAE-CBED9A61E3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1F71A-69A4-43AF-AB6C-851D11F9E2AF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83EA0-8E9F-4847-9AAE-CBED9A61E3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1F71A-69A4-43AF-AB6C-851D11F9E2AF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83EA0-8E9F-4847-9AAE-CBED9A61E3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1F71A-69A4-43AF-AB6C-851D11F9E2AF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83EA0-8E9F-4847-9AAE-CBED9A61E3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1F71A-69A4-43AF-AB6C-851D11F9E2AF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83EA0-8E9F-4847-9AAE-CBED9A61E3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1F71A-69A4-43AF-AB6C-851D11F9E2AF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83EA0-8E9F-4847-9AAE-CBED9A61E3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1F71A-69A4-43AF-AB6C-851D11F9E2AF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83EA0-8E9F-4847-9AAE-CBED9A61E3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1F71A-69A4-43AF-AB6C-851D11F9E2AF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83EA0-8E9F-4847-9AAE-CBED9A61E3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1F71A-69A4-43AF-AB6C-851D11F9E2AF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83EA0-8E9F-4847-9AAE-CBED9A61E3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1F71A-69A4-43AF-AB6C-851D11F9E2AF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83EA0-8E9F-4847-9AAE-CBED9A61E3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2032754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VY_32_INOVACE_03A_15_FUTURE TENSES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(A1, A2, B1)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21.3. 2013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30 minut.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Cílem této prezentace je shrnout způsoby vyjadřování budoucnosti v anglickém jazyce za aktivní spoluúčasti žáků.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Slide 4 – 8: Žáci  z příkladových vět odvozují jednotlivé způsoby vyjadřování budoucnosti,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podle zkušeností z pilotáže je vhodnější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skupinová práce než individuální. Odpovědi zapisují na interaktivní tabuli digitálním perem.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Slide 9:  Je určen ke kontrole pochopení jednotlivých pravidel. Tentokrát žáci pracují samostatně  a zapisují svá řešení  interaktivní tabuli. Je možné ho také použít další hodinu k písemnému opakování.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Slide 10: Své odpovědi žáci porovnají se správným řešením.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k interaktivní výuce.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FUTURE   TENSES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WILL + BARE  INFINITIVE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618856" cy="551723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help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wash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?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I </a:t>
            </a:r>
            <a:r>
              <a:rPr lang="cs-CZ" dirty="0" err="1" smtClean="0"/>
              <a:t>won</a:t>
            </a:r>
            <a:r>
              <a:rPr lang="cs-CZ" dirty="0" smtClean="0"/>
              <a:t>´t tell </a:t>
            </a:r>
            <a:r>
              <a:rPr lang="cs-CZ" dirty="0" err="1" smtClean="0"/>
              <a:t>anyone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I don´t </a:t>
            </a:r>
            <a:r>
              <a:rPr lang="cs-CZ" dirty="0" err="1" smtClean="0"/>
              <a:t>think</a:t>
            </a:r>
            <a:r>
              <a:rPr lang="cs-CZ" dirty="0" smtClean="0"/>
              <a:t> I´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call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again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I´m </a:t>
            </a:r>
            <a:r>
              <a:rPr lang="cs-CZ" dirty="0" err="1" smtClean="0"/>
              <a:t>hot</a:t>
            </a:r>
            <a:r>
              <a:rPr lang="cs-CZ" dirty="0" smtClean="0"/>
              <a:t>. I´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off</a:t>
            </a:r>
            <a:r>
              <a:rPr lang="cs-CZ" dirty="0" smtClean="0"/>
              <a:t> my </a:t>
            </a:r>
            <a:r>
              <a:rPr lang="cs-CZ" dirty="0" err="1" smtClean="0"/>
              <a:t>sweatshirt</a:t>
            </a:r>
            <a:r>
              <a:rPr lang="cs-CZ" dirty="0" smtClean="0"/>
              <a:t>.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money? I´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lend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He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probably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overtime</a:t>
            </a:r>
            <a:r>
              <a:rPr lang="cs-CZ" dirty="0" smtClean="0"/>
              <a:t> </a:t>
            </a:r>
            <a:r>
              <a:rPr lang="cs-CZ" dirty="0" err="1" smtClean="0"/>
              <a:t>tonight</a:t>
            </a:r>
            <a:r>
              <a:rPr lang="cs-CZ" dirty="0" smtClean="0"/>
              <a:t>. 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92080" y="1556792"/>
            <a:ext cx="4038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  </a:t>
            </a:r>
            <a:r>
              <a:rPr lang="cs-CZ" i="1" dirty="0" err="1" smtClean="0"/>
              <a:t>decision</a:t>
            </a:r>
            <a:r>
              <a:rPr lang="cs-CZ" i="1" dirty="0" smtClean="0"/>
              <a:t> </a:t>
            </a:r>
            <a:r>
              <a:rPr lang="cs-CZ" i="1" dirty="0" err="1" smtClean="0"/>
              <a:t>made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moment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speaking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B  </a:t>
            </a:r>
            <a:r>
              <a:rPr lang="cs-CZ" i="1" dirty="0" err="1" smtClean="0"/>
              <a:t>promise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C  </a:t>
            </a:r>
            <a:r>
              <a:rPr lang="cs-CZ" i="1" dirty="0" err="1" smtClean="0"/>
              <a:t>offer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D  </a:t>
            </a:r>
            <a:r>
              <a:rPr lang="cs-CZ" i="1" dirty="0" err="1" smtClean="0"/>
              <a:t>predictions</a:t>
            </a:r>
            <a:r>
              <a:rPr lang="cs-CZ" i="1" dirty="0" smtClean="0"/>
              <a:t> </a:t>
            </a:r>
            <a:r>
              <a:rPr lang="cs-CZ" i="1" dirty="0" err="1" smtClean="0"/>
              <a:t>about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future</a:t>
            </a:r>
            <a:r>
              <a:rPr lang="cs-CZ" i="1" dirty="0" smtClean="0"/>
              <a:t> </a:t>
            </a:r>
            <a:r>
              <a:rPr lang="cs-CZ" i="1" dirty="0" err="1" smtClean="0"/>
              <a:t>based</a:t>
            </a:r>
            <a:r>
              <a:rPr lang="cs-CZ" i="1" dirty="0" smtClean="0"/>
              <a:t> on </a:t>
            </a: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think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E  </a:t>
            </a:r>
            <a:r>
              <a:rPr lang="cs-CZ" i="1" dirty="0" err="1" smtClean="0"/>
              <a:t>request</a:t>
            </a:r>
            <a:r>
              <a:rPr lang="cs-CZ" i="1" dirty="0" smtClean="0"/>
              <a:t> </a:t>
            </a:r>
            <a:endParaRPr lang="cs-CZ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TO BE GOING TO + INFINITIVE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546848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I´m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buy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champagne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´s on my </a:t>
            </a:r>
            <a:r>
              <a:rPr lang="cs-CZ" dirty="0" err="1" smtClean="0"/>
              <a:t>shopping</a:t>
            </a:r>
            <a:r>
              <a:rPr lang="cs-CZ" dirty="0" smtClean="0"/>
              <a:t> list.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flat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summer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´re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Spain</a:t>
            </a:r>
            <a:r>
              <a:rPr lang="cs-CZ" dirty="0" smtClean="0"/>
              <a:t>. </a:t>
            </a:r>
            <a:r>
              <a:rPr lang="cs-CZ" dirty="0" err="1" smtClean="0"/>
              <a:t>We</a:t>
            </a:r>
            <a:r>
              <a:rPr lang="cs-CZ" dirty="0" smtClean="0"/>
              <a:t>´ve </a:t>
            </a:r>
            <a:r>
              <a:rPr lang="cs-CZ" dirty="0" err="1" smtClean="0"/>
              <a:t>planned</a:t>
            </a:r>
            <a:r>
              <a:rPr lang="cs-CZ" dirty="0" smtClean="0"/>
              <a:t> </a:t>
            </a:r>
            <a:r>
              <a:rPr lang="cs-CZ" dirty="0" err="1" smtClean="0"/>
              <a:t>everything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Look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drunk</a:t>
            </a:r>
            <a:r>
              <a:rPr lang="cs-CZ" dirty="0" smtClean="0"/>
              <a:t> girl. </a:t>
            </a:r>
            <a:r>
              <a:rPr lang="cs-CZ" dirty="0" err="1" smtClean="0"/>
              <a:t>She</a:t>
            </a:r>
            <a:r>
              <a:rPr lang="cs-CZ" dirty="0" smtClean="0"/>
              <a:t>´s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sick</a:t>
            </a:r>
            <a:r>
              <a:rPr lang="cs-CZ" dirty="0" smtClean="0"/>
              <a:t>.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1600200"/>
            <a:ext cx="3466728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A  </a:t>
            </a:r>
            <a:r>
              <a:rPr lang="cs-CZ" i="1" dirty="0" err="1" smtClean="0"/>
              <a:t>action</a:t>
            </a:r>
            <a:r>
              <a:rPr lang="cs-CZ" i="1" dirty="0" smtClean="0"/>
              <a:t>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already</a:t>
            </a:r>
            <a:r>
              <a:rPr lang="cs-CZ" i="1" dirty="0" smtClean="0"/>
              <a:t> </a:t>
            </a:r>
            <a:r>
              <a:rPr lang="cs-CZ" i="1" dirty="0" err="1" smtClean="0"/>
              <a:t>decided</a:t>
            </a:r>
            <a:r>
              <a:rPr lang="cs-CZ" i="1" dirty="0" smtClean="0"/>
              <a:t> to do </a:t>
            </a:r>
          </a:p>
          <a:p>
            <a:pPr>
              <a:buNone/>
            </a:pPr>
            <a:r>
              <a:rPr lang="cs-CZ" dirty="0" smtClean="0"/>
              <a:t>B  </a:t>
            </a:r>
            <a:r>
              <a:rPr lang="cs-CZ" i="1" dirty="0" err="1" smtClean="0"/>
              <a:t>prediction</a:t>
            </a:r>
            <a:r>
              <a:rPr lang="cs-CZ" i="1" dirty="0" smtClean="0"/>
              <a:t> </a:t>
            </a:r>
            <a:r>
              <a:rPr lang="cs-CZ" i="1" dirty="0" err="1" smtClean="0"/>
              <a:t>based</a:t>
            </a:r>
            <a:r>
              <a:rPr lang="cs-CZ" i="1" dirty="0" smtClean="0"/>
              <a:t> on </a:t>
            </a: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can</a:t>
            </a:r>
            <a:r>
              <a:rPr lang="cs-CZ" i="1" dirty="0" smtClean="0"/>
              <a:t> </a:t>
            </a:r>
            <a:r>
              <a:rPr lang="cs-CZ" i="1" dirty="0" err="1" smtClean="0"/>
              <a:t>see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know</a:t>
            </a:r>
            <a:endParaRPr lang="cs-CZ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PRESENT  CONTINUOUS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</a:t>
            </a:r>
            <a:r>
              <a:rPr lang="cs-CZ" b="1" dirty="0" err="1" smtClean="0"/>
              <a:t>out</a:t>
            </a:r>
            <a:r>
              <a:rPr lang="cs-CZ" b="1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Peter </a:t>
            </a:r>
            <a:r>
              <a:rPr lang="cs-CZ" dirty="0" err="1" smtClean="0"/>
              <a:t>tonight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b="1" dirty="0" smtClean="0"/>
              <a:t>are </a:t>
            </a:r>
            <a:r>
              <a:rPr lang="cs-CZ" b="1" dirty="0" err="1" smtClean="0"/>
              <a:t>seeing</a:t>
            </a:r>
            <a:r>
              <a:rPr lang="cs-CZ" b="1" dirty="0" smtClean="0"/>
              <a:t> </a:t>
            </a:r>
            <a:r>
              <a:rPr lang="cs-CZ" dirty="0" smtClean="0"/>
              <a:t>my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 </a:t>
            </a:r>
            <a:r>
              <a:rPr lang="cs-CZ" dirty="0" err="1" smtClean="0"/>
              <a:t>tomorrow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lessons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b="1" dirty="0" smtClean="0"/>
              <a:t>I´m </a:t>
            </a:r>
            <a:r>
              <a:rPr lang="cs-CZ" b="1" dirty="0" err="1" smtClean="0"/>
              <a:t>flying</a:t>
            </a:r>
            <a:r>
              <a:rPr lang="cs-CZ" b="1" dirty="0" smtClean="0"/>
              <a:t> </a:t>
            </a:r>
            <a:r>
              <a:rPr lang="cs-CZ" dirty="0" smtClean="0"/>
              <a:t>to Barcelona on </a:t>
            </a:r>
            <a:r>
              <a:rPr lang="cs-CZ" dirty="0" err="1" smtClean="0"/>
              <a:t>March</a:t>
            </a:r>
            <a:r>
              <a:rPr lang="cs-CZ" dirty="0" smtClean="0"/>
              <a:t> 13.</a:t>
            </a:r>
          </a:p>
          <a:p>
            <a:pPr>
              <a:buNone/>
            </a:pPr>
            <a:r>
              <a:rPr lang="cs-CZ" b="1" dirty="0" err="1" smtClean="0"/>
              <a:t>We</a:t>
            </a:r>
            <a:r>
              <a:rPr lang="cs-CZ" b="1" dirty="0" smtClean="0"/>
              <a:t>´re not </a:t>
            </a:r>
            <a:r>
              <a:rPr lang="cs-CZ" b="1" dirty="0" err="1" smtClean="0"/>
              <a:t>working</a:t>
            </a:r>
            <a:r>
              <a:rPr lang="cs-CZ" b="1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Friday</a:t>
            </a:r>
            <a:r>
              <a:rPr lang="cs-CZ" dirty="0" smtClean="0"/>
              <a:t> – </a:t>
            </a:r>
            <a:r>
              <a:rPr lang="cs-CZ" b="1" dirty="0" err="1" smtClean="0"/>
              <a:t>we</a:t>
            </a:r>
            <a:r>
              <a:rPr lang="cs-CZ" b="1" dirty="0" smtClean="0"/>
              <a:t>´re </a:t>
            </a:r>
            <a:r>
              <a:rPr lang="cs-CZ" b="1" dirty="0" err="1" smtClean="0"/>
              <a:t>getting</a:t>
            </a:r>
            <a:r>
              <a:rPr lang="cs-CZ" b="1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!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>
                <a:sym typeface="Wingdings"/>
              </a:rPr>
              <a:t> </a:t>
            </a:r>
            <a:r>
              <a:rPr lang="cs-CZ" b="1" dirty="0" err="1" smtClean="0"/>
              <a:t>We</a:t>
            </a:r>
            <a:r>
              <a:rPr lang="cs-CZ" b="1" dirty="0" smtClean="0"/>
              <a:t> use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continuous</a:t>
            </a:r>
            <a:r>
              <a:rPr lang="cs-CZ" b="1" dirty="0" smtClean="0"/>
              <a:t> to </a:t>
            </a:r>
            <a:r>
              <a:rPr lang="cs-CZ" b="1" dirty="0" err="1" smtClean="0"/>
              <a:t>say</a:t>
            </a:r>
            <a:r>
              <a:rPr lang="cs-CZ" b="1" dirty="0" smtClean="0"/>
              <a:t>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b="1" dirty="0" err="1" smtClean="0"/>
              <a:t>already</a:t>
            </a:r>
            <a:r>
              <a:rPr lang="cs-CZ" b="1" dirty="0" smtClean="0"/>
              <a:t> </a:t>
            </a:r>
            <a:r>
              <a:rPr lang="cs-CZ" b="1" dirty="0" err="1" smtClean="0"/>
              <a:t>arranged</a:t>
            </a:r>
            <a:r>
              <a:rPr lang="cs-CZ" b="1" dirty="0" smtClean="0"/>
              <a:t> to do.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PRESENT  SIMPLE 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train</a:t>
            </a:r>
            <a:r>
              <a:rPr lang="cs-CZ" dirty="0" smtClean="0"/>
              <a:t> </a:t>
            </a:r>
            <a:r>
              <a:rPr lang="cs-CZ" b="1" dirty="0" err="1" smtClean="0"/>
              <a:t>leaves</a:t>
            </a:r>
            <a:r>
              <a:rPr lang="cs-CZ" b="1" dirty="0" smtClean="0"/>
              <a:t> </a:t>
            </a:r>
            <a:r>
              <a:rPr lang="cs-CZ" dirty="0" smtClean="0"/>
              <a:t>Chomutov </a:t>
            </a:r>
            <a:r>
              <a:rPr lang="cs-CZ" dirty="0" err="1" smtClean="0"/>
              <a:t>at</a:t>
            </a:r>
            <a:r>
              <a:rPr lang="cs-CZ" dirty="0" smtClean="0"/>
              <a:t> 3 </a:t>
            </a:r>
            <a:r>
              <a:rPr lang="cs-CZ" dirty="0" err="1" smtClean="0"/>
              <a:t>pm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b="1" dirty="0" err="1" smtClean="0"/>
              <a:t>arrives</a:t>
            </a:r>
            <a:r>
              <a:rPr lang="cs-CZ" dirty="0" smtClean="0"/>
              <a:t> in </a:t>
            </a:r>
            <a:r>
              <a:rPr lang="cs-CZ" dirty="0" err="1" smtClean="0"/>
              <a:t>Prague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 </a:t>
            </a:r>
            <a:r>
              <a:rPr lang="cs-CZ" dirty="0" err="1" smtClean="0"/>
              <a:t>later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b="1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Skyfall</a:t>
            </a:r>
            <a:r>
              <a:rPr lang="cs-CZ" dirty="0" smtClean="0"/>
              <a:t> </a:t>
            </a:r>
            <a:r>
              <a:rPr lang="cs-CZ" b="1" dirty="0" smtClean="0"/>
              <a:t>start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exhibition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spoke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b="1" dirty="0" err="1" smtClean="0"/>
              <a:t>opens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>
              <a:sym typeface="Wingdings"/>
            </a:endParaRPr>
          </a:p>
          <a:p>
            <a:pPr>
              <a:buNone/>
            </a:pPr>
            <a:r>
              <a:rPr lang="cs-CZ" b="1" dirty="0" smtClean="0">
                <a:sym typeface="Wingdings"/>
              </a:rPr>
              <a:t> </a:t>
            </a:r>
            <a:r>
              <a:rPr lang="cs-CZ" b="1" dirty="0" err="1" smtClean="0">
                <a:sym typeface="Wingdings"/>
              </a:rPr>
              <a:t>We</a:t>
            </a:r>
            <a:r>
              <a:rPr lang="cs-CZ" b="1" dirty="0" smtClean="0">
                <a:sym typeface="Wingdings"/>
              </a:rPr>
              <a:t> use </a:t>
            </a:r>
            <a:r>
              <a:rPr lang="cs-CZ" b="1" dirty="0" err="1" smtClean="0">
                <a:sym typeface="Wingdings"/>
              </a:rPr>
              <a:t>the</a:t>
            </a:r>
            <a:r>
              <a:rPr lang="cs-CZ" b="1" dirty="0" smtClean="0">
                <a:sym typeface="Wingdings"/>
              </a:rPr>
              <a:t> </a:t>
            </a:r>
            <a:r>
              <a:rPr lang="cs-CZ" b="1" dirty="0" err="1" smtClean="0">
                <a:sym typeface="Wingdings"/>
              </a:rPr>
              <a:t>present</a:t>
            </a:r>
            <a:r>
              <a:rPr lang="cs-CZ" b="1" dirty="0" smtClean="0">
                <a:sym typeface="Wingdings"/>
              </a:rPr>
              <a:t> </a:t>
            </a:r>
            <a:r>
              <a:rPr lang="cs-CZ" b="1" dirty="0" err="1" smtClean="0">
                <a:sym typeface="Wingdings"/>
              </a:rPr>
              <a:t>simple</a:t>
            </a:r>
            <a:r>
              <a:rPr lang="cs-CZ" b="1" dirty="0" smtClean="0">
                <a:sym typeface="Wingdings"/>
              </a:rPr>
              <a:t> </a:t>
            </a:r>
            <a:r>
              <a:rPr lang="cs-CZ" b="1" dirty="0" err="1" smtClean="0">
                <a:sym typeface="Wingdings"/>
              </a:rPr>
              <a:t>when</a:t>
            </a:r>
            <a:r>
              <a:rPr lang="cs-CZ" b="1" dirty="0" smtClean="0">
                <a:sym typeface="Wingdings"/>
              </a:rPr>
              <a:t> </a:t>
            </a:r>
            <a:r>
              <a:rPr lang="cs-CZ" b="1" dirty="0" err="1" smtClean="0">
                <a:sym typeface="Wingdings"/>
              </a:rPr>
              <a:t>we</a:t>
            </a:r>
            <a:r>
              <a:rPr lang="cs-CZ" b="1" dirty="0" smtClean="0">
                <a:sym typeface="Wingdings"/>
              </a:rPr>
              <a:t> </a:t>
            </a:r>
            <a:r>
              <a:rPr lang="cs-CZ" b="1" dirty="0" err="1" smtClean="0">
                <a:sym typeface="Wingdings"/>
              </a:rPr>
              <a:t>talk</a:t>
            </a:r>
            <a:r>
              <a:rPr lang="cs-CZ" b="1" dirty="0" smtClean="0">
                <a:sym typeface="Wingdings"/>
              </a:rPr>
              <a:t> </a:t>
            </a:r>
            <a:r>
              <a:rPr lang="cs-CZ" b="1" dirty="0" err="1" smtClean="0">
                <a:sym typeface="Wingdings"/>
              </a:rPr>
              <a:t>about</a:t>
            </a:r>
            <a:r>
              <a:rPr lang="cs-CZ" b="1" dirty="0" smtClean="0">
                <a:sym typeface="Wingdings"/>
              </a:rPr>
              <a:t> ____________________________.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PRESENT   SIMPLE  II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54006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b="1" dirty="0" err="1" smtClean="0"/>
              <a:t>see</a:t>
            </a:r>
            <a:r>
              <a:rPr lang="cs-CZ" dirty="0" smtClean="0"/>
              <a:t> John, I </a:t>
            </a:r>
            <a:r>
              <a:rPr lang="cs-CZ" dirty="0" err="1" smtClean="0"/>
              <a:t>will</a:t>
            </a:r>
            <a:r>
              <a:rPr lang="cs-CZ" dirty="0" smtClean="0"/>
              <a:t> tell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everything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b="1" dirty="0" err="1" smtClean="0"/>
              <a:t>see</a:t>
            </a:r>
            <a:r>
              <a:rPr lang="cs-CZ" b="1" dirty="0" smtClean="0"/>
              <a:t> </a:t>
            </a:r>
            <a:r>
              <a:rPr lang="cs-CZ" dirty="0" smtClean="0"/>
              <a:t>John, I´</a:t>
            </a:r>
            <a:r>
              <a:rPr lang="cs-CZ" dirty="0" err="1" smtClean="0"/>
              <a:t>ll</a:t>
            </a:r>
            <a:r>
              <a:rPr lang="cs-CZ" dirty="0" smtClean="0"/>
              <a:t> tell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everyting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I´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car as </a:t>
            </a:r>
            <a:r>
              <a:rPr lang="cs-CZ" dirty="0" err="1" smtClean="0"/>
              <a:t>soon</a:t>
            </a:r>
            <a:r>
              <a:rPr lang="cs-CZ" dirty="0" smtClean="0"/>
              <a:t> as I </a:t>
            </a:r>
            <a:r>
              <a:rPr lang="cs-CZ" b="1" dirty="0" err="1" smtClean="0"/>
              <a:t>find</a:t>
            </a:r>
            <a:r>
              <a:rPr lang="cs-CZ" dirty="0" smtClean="0"/>
              <a:t> a </a:t>
            </a:r>
            <a:r>
              <a:rPr lang="cs-CZ" dirty="0" err="1" smtClean="0"/>
              <a:t>well</a:t>
            </a:r>
            <a:r>
              <a:rPr lang="cs-CZ" dirty="0" smtClean="0"/>
              <a:t>-</a:t>
            </a:r>
            <a:r>
              <a:rPr lang="cs-CZ" dirty="0" err="1" smtClean="0"/>
              <a:t>paid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dirty="0" err="1" smtClean="0"/>
              <a:t>retires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I´d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travel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 I </a:t>
            </a:r>
            <a:r>
              <a:rPr lang="cs-CZ" b="1" dirty="0" smtClean="0"/>
              <a:t>start</a:t>
            </a:r>
            <a:r>
              <a:rPr lang="cs-CZ" dirty="0" smtClean="0"/>
              <a:t> a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b="1" dirty="0" err="1" smtClean="0"/>
              <a:t>doesn</a:t>
            </a:r>
            <a:r>
              <a:rPr lang="cs-CZ" b="1" dirty="0" smtClean="0"/>
              <a:t>´t </a:t>
            </a:r>
            <a:r>
              <a:rPr lang="cs-CZ" b="1" dirty="0" err="1" smtClean="0"/>
              <a:t>rain</a:t>
            </a:r>
            <a:r>
              <a:rPr lang="cs-CZ" dirty="0" smtClean="0"/>
              <a:t>, 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clean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ym typeface="Wingdings"/>
              </a:rPr>
              <a:t> </a:t>
            </a:r>
            <a:r>
              <a:rPr lang="cs-CZ" b="1" dirty="0" err="1" smtClean="0"/>
              <a:t>We</a:t>
            </a:r>
            <a:r>
              <a:rPr lang="cs-CZ" b="1" dirty="0" smtClean="0"/>
              <a:t> use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simple</a:t>
            </a:r>
            <a:r>
              <a:rPr lang="cs-CZ" b="1" dirty="0" smtClean="0"/>
              <a:t> </a:t>
            </a:r>
            <a:r>
              <a:rPr lang="cs-CZ" b="1" dirty="0" err="1" smtClean="0"/>
              <a:t>after</a:t>
            </a:r>
            <a:r>
              <a:rPr lang="cs-CZ" b="1" dirty="0" smtClean="0"/>
              <a:t> </a:t>
            </a:r>
            <a:r>
              <a:rPr lang="cs-CZ" b="1" dirty="0" err="1" smtClean="0"/>
              <a:t>expressions</a:t>
            </a:r>
            <a:r>
              <a:rPr lang="cs-CZ" b="1" dirty="0" smtClean="0"/>
              <a:t> such as </a:t>
            </a:r>
            <a:r>
              <a:rPr lang="cs-CZ" b="1" dirty="0" err="1" smtClean="0"/>
              <a:t>when</a:t>
            </a:r>
            <a:r>
              <a:rPr lang="cs-CZ" b="1" dirty="0" smtClean="0"/>
              <a:t>, _____, _____, _____ </a:t>
            </a:r>
            <a:r>
              <a:rPr lang="cs-CZ" b="1" dirty="0" err="1" smtClean="0"/>
              <a:t>and</a:t>
            </a:r>
            <a:r>
              <a:rPr lang="cs-CZ" b="1" dirty="0" smtClean="0"/>
              <a:t> _____ to express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future</a:t>
            </a:r>
            <a:r>
              <a:rPr lang="cs-CZ" b="1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DID  YOU  GET  IT  RIGHT?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6166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I____________ (</a:t>
            </a:r>
            <a:r>
              <a:rPr lang="cs-CZ" dirty="0" err="1" smtClean="0"/>
              <a:t>have</a:t>
            </a:r>
            <a:r>
              <a:rPr lang="cs-CZ" dirty="0" smtClean="0"/>
              <a:t>) a </a:t>
            </a:r>
            <a:r>
              <a:rPr lang="cs-CZ" dirty="0" err="1" smtClean="0"/>
              <a:t>birthday</a:t>
            </a:r>
            <a:r>
              <a:rPr lang="cs-CZ" dirty="0" smtClean="0"/>
              <a:t> party in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days</a:t>
            </a:r>
            <a:r>
              <a:rPr lang="cs-CZ" dirty="0" smtClean="0"/>
              <a:t>. I´ve </a:t>
            </a:r>
            <a:r>
              <a:rPr lang="cs-CZ" dirty="0" err="1" smtClean="0"/>
              <a:t>invited</a:t>
            </a:r>
            <a:r>
              <a:rPr lang="cs-CZ" dirty="0" smtClean="0"/>
              <a:t> </a:t>
            </a:r>
            <a:r>
              <a:rPr lang="cs-CZ" dirty="0" err="1" smtClean="0"/>
              <a:t>thirty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r>
              <a:rPr lang="cs-CZ" dirty="0" smtClean="0"/>
              <a:t>? – </a:t>
            </a:r>
            <a:r>
              <a:rPr lang="cs-CZ" dirty="0" err="1" smtClean="0"/>
              <a:t>Oh</a:t>
            </a:r>
            <a:r>
              <a:rPr lang="cs-CZ" dirty="0" smtClean="0"/>
              <a:t>, I </a:t>
            </a:r>
            <a:r>
              <a:rPr lang="cs-CZ" dirty="0" err="1" smtClean="0"/>
              <a:t>forgot</a:t>
            </a:r>
            <a:r>
              <a:rPr lang="cs-CZ" dirty="0" smtClean="0"/>
              <a:t>. I___________(</a:t>
            </a:r>
            <a:r>
              <a:rPr lang="cs-CZ" dirty="0" err="1" smtClean="0"/>
              <a:t>water</a:t>
            </a:r>
            <a:r>
              <a:rPr lang="cs-CZ" dirty="0" smtClean="0"/>
              <a:t>)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dirty="0" smtClean="0"/>
              <a:t>______ </a:t>
            </a:r>
            <a:r>
              <a:rPr lang="cs-CZ" dirty="0" err="1" smtClean="0"/>
              <a:t>you</a:t>
            </a:r>
            <a:r>
              <a:rPr lang="cs-CZ" dirty="0" smtClean="0"/>
              <a:t> _______(go)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tonight</a:t>
            </a:r>
            <a:r>
              <a:rPr lang="cs-CZ" dirty="0" smtClean="0"/>
              <a:t>?</a:t>
            </a:r>
          </a:p>
          <a:p>
            <a:pPr marL="514350" indent="-514350">
              <a:buAutoNum type="arabicParenR"/>
            </a:pPr>
            <a:r>
              <a:rPr lang="cs-CZ" dirty="0" smtClean="0"/>
              <a:t>Radka _______(go) to a </a:t>
            </a:r>
            <a:r>
              <a:rPr lang="cs-CZ" dirty="0" err="1" smtClean="0"/>
              <a:t>concert</a:t>
            </a:r>
            <a:r>
              <a:rPr lang="cs-CZ" dirty="0" smtClean="0"/>
              <a:t> on </a:t>
            </a:r>
            <a:r>
              <a:rPr lang="cs-CZ" dirty="0" err="1" smtClean="0"/>
              <a:t>Friday</a:t>
            </a:r>
            <a:r>
              <a:rPr lang="cs-CZ" dirty="0" smtClean="0"/>
              <a:t> </a:t>
            </a:r>
            <a:r>
              <a:rPr lang="cs-CZ" dirty="0" err="1" smtClean="0"/>
              <a:t>night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_______ (start) </a:t>
            </a:r>
            <a:r>
              <a:rPr lang="cs-CZ" dirty="0" err="1" smtClean="0"/>
              <a:t>at</a:t>
            </a:r>
            <a:r>
              <a:rPr lang="cs-CZ" dirty="0" smtClean="0"/>
              <a:t> 8 </a:t>
            </a:r>
            <a:r>
              <a:rPr lang="cs-CZ" dirty="0" err="1" smtClean="0"/>
              <a:t>pm</a:t>
            </a:r>
            <a:r>
              <a:rPr lang="cs-CZ" dirty="0" smtClean="0"/>
              <a:t>. 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______(</a:t>
            </a:r>
            <a:r>
              <a:rPr lang="cs-CZ" dirty="0" err="1" smtClean="0"/>
              <a:t>enjoy</a:t>
            </a:r>
            <a:r>
              <a:rPr lang="cs-CZ" dirty="0" smtClean="0"/>
              <a:t>) </a:t>
            </a:r>
            <a:r>
              <a:rPr lang="cs-CZ" dirty="0" err="1" smtClean="0"/>
              <a:t>it</a:t>
            </a:r>
            <a:r>
              <a:rPr lang="cs-CZ" dirty="0" smtClean="0"/>
              <a:t>. </a:t>
            </a:r>
            <a:r>
              <a:rPr lang="cs-CZ" dirty="0" err="1" smtClean="0"/>
              <a:t>Foo</a:t>
            </a:r>
            <a:r>
              <a:rPr lang="cs-CZ" dirty="0" smtClean="0"/>
              <a:t> </a:t>
            </a:r>
            <a:r>
              <a:rPr lang="cs-CZ" dirty="0" err="1" smtClean="0"/>
              <a:t>Fighters</a:t>
            </a:r>
            <a:r>
              <a:rPr lang="cs-CZ" dirty="0" smtClean="0"/>
              <a:t> _______(play).</a:t>
            </a:r>
          </a:p>
          <a:p>
            <a:pPr marL="514350" indent="-514350">
              <a:buAutoNum type="arabicParenR"/>
            </a:pPr>
            <a:r>
              <a:rPr lang="cs-CZ" dirty="0" smtClean="0"/>
              <a:t>____ </a:t>
            </a:r>
            <a:r>
              <a:rPr lang="cs-CZ" dirty="0" err="1" smtClean="0"/>
              <a:t>you</a:t>
            </a:r>
            <a:r>
              <a:rPr lang="cs-CZ" dirty="0" smtClean="0"/>
              <a:t> ____(</a:t>
            </a:r>
            <a:r>
              <a:rPr lang="cs-CZ" dirty="0" err="1" smtClean="0"/>
              <a:t>call</a:t>
            </a:r>
            <a:r>
              <a:rPr lang="cs-CZ" dirty="0" smtClean="0"/>
              <a:t>)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______(</a:t>
            </a:r>
            <a:r>
              <a:rPr lang="cs-CZ" dirty="0" err="1" smtClean="0"/>
              <a:t>arrive</a:t>
            </a:r>
            <a:r>
              <a:rPr lang="cs-CZ" dirty="0" smtClean="0"/>
              <a:t>)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</a:p>
          <a:p>
            <a:pPr marL="514350" indent="-514350">
              <a:buAutoNum type="arabicParenR"/>
            </a:pPr>
            <a:r>
              <a:rPr lang="cs-CZ" dirty="0" smtClean="0"/>
              <a:t>My plane ______(</a:t>
            </a:r>
            <a:r>
              <a:rPr lang="cs-CZ" dirty="0" err="1" smtClean="0"/>
              <a:t>arrive</a:t>
            </a:r>
            <a:r>
              <a:rPr lang="cs-CZ" dirty="0" smtClean="0"/>
              <a:t>) </a:t>
            </a:r>
            <a:r>
              <a:rPr lang="cs-CZ" dirty="0" err="1" smtClean="0"/>
              <a:t>at</a:t>
            </a:r>
            <a:r>
              <a:rPr lang="cs-CZ" dirty="0" smtClean="0"/>
              <a:t> 5 </a:t>
            </a:r>
            <a:r>
              <a:rPr lang="cs-CZ" dirty="0" err="1" smtClean="0"/>
              <a:t>pm</a:t>
            </a:r>
            <a:r>
              <a:rPr lang="cs-CZ" dirty="0" smtClean="0"/>
              <a:t>. ____ </a:t>
            </a:r>
            <a:r>
              <a:rPr lang="cs-CZ" dirty="0" err="1" smtClean="0"/>
              <a:t>you</a:t>
            </a:r>
            <a:r>
              <a:rPr lang="cs-CZ" dirty="0" smtClean="0"/>
              <a:t> _____(</a:t>
            </a:r>
            <a:r>
              <a:rPr lang="cs-CZ" dirty="0" err="1" smtClean="0"/>
              <a:t>pick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)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airport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 – I´m </a:t>
            </a:r>
            <a:r>
              <a:rPr lang="cs-CZ" dirty="0" err="1" smtClean="0"/>
              <a:t>afraid</a:t>
            </a:r>
            <a:r>
              <a:rPr lang="cs-CZ" dirty="0" smtClean="0"/>
              <a:t> I </a:t>
            </a:r>
            <a:r>
              <a:rPr lang="cs-CZ" dirty="0" err="1" smtClean="0"/>
              <a:t>can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 I _________ (play) a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I</a:t>
            </a:r>
            <a:r>
              <a:rPr lang="cs-CZ" b="1" dirty="0" smtClean="0"/>
              <a:t>´m </a:t>
            </a:r>
            <a:r>
              <a:rPr lang="cs-CZ" b="1" dirty="0" err="1" smtClean="0"/>
              <a:t>having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birthday</a:t>
            </a:r>
            <a:r>
              <a:rPr lang="cs-CZ" dirty="0" smtClean="0"/>
              <a:t> party in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days</a:t>
            </a:r>
            <a:r>
              <a:rPr lang="cs-CZ" dirty="0" smtClean="0"/>
              <a:t>. I´ve </a:t>
            </a:r>
            <a:r>
              <a:rPr lang="cs-CZ" dirty="0" err="1" smtClean="0"/>
              <a:t>invited</a:t>
            </a:r>
            <a:r>
              <a:rPr lang="cs-CZ" dirty="0" smtClean="0"/>
              <a:t> </a:t>
            </a:r>
            <a:r>
              <a:rPr lang="cs-CZ" dirty="0" err="1" smtClean="0"/>
              <a:t>thirty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 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r>
              <a:rPr lang="cs-CZ" dirty="0" smtClean="0"/>
              <a:t>? – </a:t>
            </a:r>
            <a:r>
              <a:rPr lang="cs-CZ" dirty="0" err="1" smtClean="0"/>
              <a:t>Oh</a:t>
            </a:r>
            <a:r>
              <a:rPr lang="cs-CZ" dirty="0" smtClean="0"/>
              <a:t>, I </a:t>
            </a:r>
            <a:r>
              <a:rPr lang="cs-CZ" dirty="0" err="1" smtClean="0"/>
              <a:t>forgot</a:t>
            </a:r>
            <a:r>
              <a:rPr lang="cs-CZ" dirty="0" smtClean="0"/>
              <a:t>. I</a:t>
            </a:r>
            <a:r>
              <a:rPr lang="cs-CZ" b="1" dirty="0" smtClean="0"/>
              <a:t>´</a:t>
            </a:r>
            <a:r>
              <a:rPr lang="cs-CZ" b="1" dirty="0" err="1" smtClean="0"/>
              <a:t>ll</a:t>
            </a:r>
            <a:r>
              <a:rPr lang="cs-CZ" b="1" dirty="0" smtClean="0"/>
              <a:t> </a:t>
            </a:r>
            <a:r>
              <a:rPr lang="cs-CZ" b="1" dirty="0" err="1" smtClean="0"/>
              <a:t>water</a:t>
            </a:r>
            <a:r>
              <a:rPr lang="cs-CZ" b="1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tonight</a:t>
            </a:r>
            <a:r>
              <a:rPr lang="cs-CZ" dirty="0" smtClean="0"/>
              <a:t>?</a:t>
            </a:r>
          </a:p>
          <a:p>
            <a:pPr marL="514350" indent="-514350">
              <a:buAutoNum type="arabicParenR"/>
            </a:pPr>
            <a:r>
              <a:rPr lang="cs-CZ" dirty="0" smtClean="0"/>
              <a:t>Radka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</a:t>
            </a:r>
            <a:r>
              <a:rPr lang="cs-CZ" dirty="0" smtClean="0"/>
              <a:t>to a </a:t>
            </a:r>
            <a:r>
              <a:rPr lang="cs-CZ" dirty="0" err="1" smtClean="0"/>
              <a:t>concert</a:t>
            </a:r>
            <a:r>
              <a:rPr lang="cs-CZ" dirty="0" smtClean="0"/>
              <a:t> on </a:t>
            </a:r>
            <a:r>
              <a:rPr lang="cs-CZ" dirty="0" err="1" smtClean="0"/>
              <a:t>Friday</a:t>
            </a:r>
            <a:r>
              <a:rPr lang="cs-CZ" dirty="0" smtClean="0"/>
              <a:t> </a:t>
            </a:r>
            <a:r>
              <a:rPr lang="cs-CZ" dirty="0" err="1" smtClean="0"/>
              <a:t>night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b="1" dirty="0" err="1" smtClean="0"/>
              <a:t>starts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8pm. 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dirty="0" err="1" smtClean="0"/>
              <a:t>will</a:t>
            </a:r>
            <a:r>
              <a:rPr lang="cs-CZ" b="1" dirty="0" smtClean="0"/>
              <a:t> </a:t>
            </a:r>
            <a:r>
              <a:rPr lang="cs-CZ" b="1" dirty="0" err="1" smtClean="0"/>
              <a:t>enjoy</a:t>
            </a:r>
            <a:r>
              <a:rPr lang="cs-CZ" b="1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 </a:t>
            </a:r>
            <a:r>
              <a:rPr lang="cs-CZ" dirty="0" err="1" smtClean="0"/>
              <a:t>Foo</a:t>
            </a:r>
            <a:r>
              <a:rPr lang="cs-CZ" dirty="0" smtClean="0"/>
              <a:t> </a:t>
            </a:r>
            <a:r>
              <a:rPr lang="cs-CZ" dirty="0" err="1" smtClean="0"/>
              <a:t>Fighters</a:t>
            </a:r>
            <a:r>
              <a:rPr lang="cs-CZ" dirty="0" smtClean="0"/>
              <a:t> </a:t>
            </a:r>
            <a:r>
              <a:rPr lang="cs-CZ" b="1" dirty="0" smtClean="0"/>
              <a:t>are </a:t>
            </a:r>
            <a:r>
              <a:rPr lang="cs-CZ" b="1" dirty="0" err="1" smtClean="0"/>
              <a:t>playing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b="1" dirty="0" err="1" smtClean="0"/>
              <a:t>Will</a:t>
            </a:r>
            <a:r>
              <a:rPr lang="cs-CZ" b="1" dirty="0" smtClean="0"/>
              <a:t> 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call</a:t>
            </a:r>
            <a:r>
              <a:rPr lang="cs-CZ" b="1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err="1" smtClean="0"/>
              <a:t>arrive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</a:p>
          <a:p>
            <a:pPr marL="514350" indent="-514350">
              <a:buAutoNum type="arabicParenR"/>
            </a:pPr>
            <a:r>
              <a:rPr lang="cs-CZ" dirty="0" smtClean="0"/>
              <a:t>My plane </a:t>
            </a:r>
            <a:r>
              <a:rPr lang="cs-CZ" b="1" dirty="0" err="1" smtClean="0"/>
              <a:t>arrives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5pm. </a:t>
            </a:r>
            <a:r>
              <a:rPr lang="cs-CZ" b="1" dirty="0" err="1" smtClean="0"/>
              <a:t>Will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pick</a:t>
            </a:r>
            <a:r>
              <a:rPr lang="cs-CZ" b="1" dirty="0" smtClean="0"/>
              <a:t> </a:t>
            </a:r>
            <a:r>
              <a:rPr lang="cs-CZ" b="1" dirty="0" err="1" smtClean="0"/>
              <a:t>me</a:t>
            </a:r>
            <a:r>
              <a:rPr lang="cs-CZ" b="1" dirty="0" smtClean="0"/>
              <a:t> </a:t>
            </a:r>
            <a:r>
              <a:rPr lang="cs-CZ" b="1" dirty="0" err="1" smtClean="0"/>
              <a:t>up</a:t>
            </a:r>
            <a:r>
              <a:rPr lang="cs-CZ" b="1" dirty="0" smtClean="0"/>
              <a:t> 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airport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 – I´m </a:t>
            </a:r>
            <a:r>
              <a:rPr lang="cs-CZ" dirty="0" err="1" smtClean="0"/>
              <a:t>afraid</a:t>
            </a:r>
            <a:r>
              <a:rPr lang="cs-CZ" dirty="0" smtClean="0"/>
              <a:t> I </a:t>
            </a:r>
            <a:r>
              <a:rPr lang="cs-CZ" dirty="0" err="1" smtClean="0"/>
              <a:t>can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 I </a:t>
            </a:r>
            <a:r>
              <a:rPr lang="cs-CZ" b="1" dirty="0" smtClean="0"/>
              <a:t>´m </a:t>
            </a:r>
            <a:r>
              <a:rPr lang="cs-CZ" b="1" dirty="0" err="1" smtClean="0"/>
              <a:t>playing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Použité zdroje: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latin typeface="Calibri" pitchFamily="34" charset="0"/>
              </a:rPr>
              <a:t>   Slide 4 – 10: vlastní tvorba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758</Words>
  <Application>Microsoft Office PowerPoint</Application>
  <PresentationFormat>Předvádění na obrazovce (4:3)</PresentationFormat>
  <Paragraphs>81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FUTURE   TENSES</vt:lpstr>
      <vt:lpstr>WILL + BARE  INFINITIVE</vt:lpstr>
      <vt:lpstr>TO BE GOING TO + INFINITIVE</vt:lpstr>
      <vt:lpstr>PRESENT  CONTINUOUS</vt:lpstr>
      <vt:lpstr>PRESENT  SIMPLE I</vt:lpstr>
      <vt:lpstr>PRESENT   SIMPLE  II</vt:lpstr>
      <vt:lpstr>DID  YOU  GET  IT  RIGHT?</vt:lpstr>
      <vt:lpstr>SOLUTION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  FORMS</dc:title>
  <dc:creator>Standa</dc:creator>
  <cp:lastModifiedBy>Standa</cp:lastModifiedBy>
  <cp:revision>21</cp:revision>
  <dcterms:created xsi:type="dcterms:W3CDTF">2013-03-21T17:09:45Z</dcterms:created>
  <dcterms:modified xsi:type="dcterms:W3CDTF">2013-07-10T08:23:24Z</dcterms:modified>
</cp:coreProperties>
</file>