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3" r:id="rId5"/>
    <p:sldId id="264" r:id="rId6"/>
    <p:sldId id="270" r:id="rId7"/>
    <p:sldId id="271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B2344A-CDED-4847-B437-B3199D820A3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3B103B0-2F6A-4DE3-B698-2614B6895E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21stoleti.cz/blog/author/smejkal/" TargetMode="External"/><Relationship Id="rId3" Type="http://schemas.openxmlformats.org/officeDocument/2006/relationships/hyperlink" Target="http://www.amadina-gouldove.com/obr/prikrmovani_ptactva_112.jpg" TargetMode="External"/><Relationship Id="rId7" Type="http://schemas.openxmlformats.org/officeDocument/2006/relationships/hyperlink" Target="http://21stoleti.cz/wp-content/uploads/ptaci1.jpg" TargetMode="External"/><Relationship Id="rId2" Type="http://schemas.openxmlformats.org/officeDocument/2006/relationships/hyperlink" Target="http://www.amadina-gouldove.com/obr/prikrmovani_ptactva_7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1stoleti.cz/blog/2011/12/07/prikrmovani-pomaha-ptakum-i-lidem/ptaci-2/" TargetMode="External"/><Relationship Id="rId5" Type="http://schemas.openxmlformats.org/officeDocument/2006/relationships/hyperlink" Target="http://www.topgranule.cz/foto/40/343-700.jpg" TargetMode="External"/><Relationship Id="rId4" Type="http://schemas.openxmlformats.org/officeDocument/2006/relationships/hyperlink" Target="http://www.amadina-gouldove.com/obr/prikrmovani_ptactva_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861049"/>
            <a:ext cx="7128792" cy="2073616"/>
          </a:xfrm>
        </p:spPr>
        <p:txBody>
          <a:bodyPr>
            <a:noAutofit/>
          </a:bodyPr>
          <a:lstStyle/>
          <a:p>
            <a:r>
              <a:rPr lang="cs-CZ" sz="2400" dirty="0" smtClean="0"/>
              <a:t>Pro naše divoce žijící ptactvo je zimní čas bojem o přežití, jelikož v zimě je jen málo jejich přirozené potravy- především hmyzu, a tak je jen na nás, abychom jim toto roční období pomohli co nejlépe přežít.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728191"/>
          </a:xfr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Přikrmování ptactva v zimních měsících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466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9407" y="4797152"/>
            <a:ext cx="7328954" cy="1584176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Typy ptačích krmítek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19374"/>
            <a:ext cx="4752528" cy="3661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878043"/>
            <a:ext cx="2716281" cy="3621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7291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1" y="4797152"/>
            <a:ext cx="6912767" cy="1584176"/>
          </a:xfrm>
        </p:spPr>
        <p:txBody>
          <a:bodyPr/>
          <a:lstStyle/>
          <a:p>
            <a:r>
              <a:rPr lang="cs-CZ" dirty="0"/>
              <a:t>Potrava vhodná do krmítek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600" dirty="0" smtClean="0"/>
              <a:t>směsi - obsahují </a:t>
            </a:r>
            <a:r>
              <a:rPr lang="cs-CZ" sz="2600" dirty="0"/>
              <a:t>různé druhy zrnin, </a:t>
            </a:r>
            <a:r>
              <a:rPr lang="cs-CZ" sz="2600" dirty="0" smtClean="0"/>
              <a:t>ovesné vločky, semínka slunečnice a </a:t>
            </a:r>
            <a:r>
              <a:rPr lang="cs-CZ" sz="2600" dirty="0"/>
              <a:t>rozdrcené </a:t>
            </a:r>
            <a:r>
              <a:rPr lang="cs-CZ" sz="2600" dirty="0" smtClean="0"/>
              <a:t>ořechy</a:t>
            </a:r>
          </a:p>
          <a:p>
            <a:endParaRPr lang="cs-CZ" dirty="0"/>
          </a:p>
          <a:p>
            <a:r>
              <a:rPr lang="cs-CZ" sz="2600" dirty="0"/>
              <a:t>lojové koule, které ptáci </a:t>
            </a:r>
            <a:r>
              <a:rPr lang="cs-CZ" sz="2600" dirty="0" smtClean="0"/>
              <a:t>rádi ozobávají</a:t>
            </a:r>
          </a:p>
          <a:p>
            <a:endParaRPr lang="cs-CZ" sz="2600" dirty="0"/>
          </a:p>
          <a:p>
            <a:r>
              <a:rPr lang="cs-CZ" sz="2600" dirty="0" smtClean="0"/>
              <a:t>syrové </a:t>
            </a:r>
            <a:r>
              <a:rPr lang="cs-CZ" sz="2600" dirty="0"/>
              <a:t>hovězí nebo vepřový špek (</a:t>
            </a:r>
            <a:r>
              <a:rPr lang="cs-CZ" sz="2600" dirty="0" smtClean="0"/>
              <a:t>lůj)</a:t>
            </a:r>
          </a:p>
          <a:p>
            <a:endParaRPr lang="cs-CZ" dirty="0"/>
          </a:p>
          <a:p>
            <a:r>
              <a:rPr lang="cs-CZ" sz="2600" dirty="0"/>
              <a:t>pro kosy je vhodné připravit do </a:t>
            </a:r>
            <a:r>
              <a:rPr lang="cs-CZ" sz="2600" dirty="0" smtClean="0"/>
              <a:t>krmítka </a:t>
            </a:r>
            <a:r>
              <a:rPr lang="cs-CZ" sz="2600" dirty="0"/>
              <a:t>několik rozkrojených jablek</a:t>
            </a:r>
          </a:p>
        </p:txBody>
      </p:sp>
    </p:spTree>
    <p:extLst>
      <p:ext uri="{BB962C8B-B14F-4D97-AF65-F5344CB8AC3E}">
        <p14:creationId xmlns="" xmlns:p14="http://schemas.microsoft.com/office/powerpoint/2010/main" val="321411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00607" y="4797152"/>
            <a:ext cx="8352927" cy="1584176"/>
          </a:xfrm>
        </p:spPr>
        <p:txBody>
          <a:bodyPr/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Ptáky můžeme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dobře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pozorovat</a:t>
            </a:r>
            <a:b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903926" cy="44279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8706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27585" y="4725144"/>
            <a:ext cx="6984775" cy="1368152"/>
          </a:xfrm>
        </p:spPr>
        <p:txBody>
          <a:bodyPr/>
          <a:lstStyle/>
          <a:p>
            <a:r>
              <a:rPr lang="cs-CZ" dirty="0" smtClean="0"/>
              <a:t>Otázka pro tebe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849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Můžeme </a:t>
            </a:r>
            <a:r>
              <a:rPr lang="cs-CZ" sz="2400" dirty="0"/>
              <a:t>dát do krmítka zbytky z naší kuchyně?</a:t>
            </a:r>
          </a:p>
          <a:p>
            <a:pPr marL="45720" indent="0">
              <a:buNone/>
            </a:pPr>
            <a:r>
              <a:rPr lang="cs-CZ" sz="4800" b="1" dirty="0">
                <a:solidFill>
                  <a:schemeClr val="accent6"/>
                </a:solidFill>
              </a:rPr>
              <a:t> </a:t>
            </a:r>
            <a:r>
              <a:rPr lang="cs-CZ" sz="4800" b="1" dirty="0" smtClean="0">
                <a:solidFill>
                  <a:schemeClr val="accent6"/>
                </a:solidFill>
              </a:rPr>
              <a:t>             NE!</a:t>
            </a:r>
          </a:p>
          <a:p>
            <a:endParaRPr lang="cs-CZ" sz="2400" dirty="0" smtClean="0"/>
          </a:p>
          <a:p>
            <a:r>
              <a:rPr lang="cs-CZ" sz="2400" dirty="0" smtClean="0"/>
              <a:t>tyto </a:t>
            </a:r>
            <a:r>
              <a:rPr lang="cs-CZ" sz="2400" dirty="0"/>
              <a:t>zbytky se mohou snadno zkazit nebo zplesnivět a tím se stanou pro ptáky velice nebezpečné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55962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5293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5" y="4581128"/>
            <a:ext cx="7200800" cy="1224136"/>
          </a:xfrm>
        </p:spPr>
        <p:txBody>
          <a:bodyPr/>
          <a:lstStyle/>
          <a:p>
            <a:r>
              <a:rPr lang="cs-CZ" dirty="0" smtClean="0"/>
              <a:t>Úkol pro tebe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 nejbližší prodejně Zverimexu kup balíček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krmné směsi. Budeš potřebovat asi 30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korun.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98" y="2482675"/>
            <a:ext cx="4572000" cy="2641476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8891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3" y="4869160"/>
            <a:ext cx="7416823" cy="1440160"/>
          </a:xfrm>
        </p:spPr>
        <p:txBody>
          <a:bodyPr/>
          <a:lstStyle/>
          <a:p>
            <a:r>
              <a:rPr lang="cs-CZ" dirty="0" smtClean="0"/>
              <a:t>Zajímavost…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259632" y="731520"/>
            <a:ext cx="6552728" cy="3474720"/>
          </a:xfrm>
        </p:spPr>
        <p:txBody>
          <a:bodyPr/>
          <a:lstStyle/>
          <a:p>
            <a:r>
              <a:rPr lang="cs-CZ" sz="2400" b="1" dirty="0"/>
              <a:t>Přikrmování pomáhá ptákům i lidem</a:t>
            </a:r>
          </a:p>
          <a:p>
            <a:pPr marL="45720" indent="0">
              <a:buNone/>
            </a:pPr>
            <a:r>
              <a:rPr lang="cs-CZ" sz="2400" dirty="0" smtClean="0"/>
              <a:t>             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Díky </a:t>
            </a:r>
            <a:r>
              <a:rPr lang="cs-CZ" sz="2400" dirty="0"/>
              <a:t>krmítku se nejen ptáky </a:t>
            </a:r>
            <a:r>
              <a:rPr lang="cs-CZ" sz="2400" dirty="0" smtClean="0"/>
              <a:t>naučíme    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poznávat</a:t>
            </a:r>
            <a:r>
              <a:rPr lang="cs-CZ" sz="2400" dirty="0"/>
              <a:t>, ale také se </a:t>
            </a:r>
            <a:r>
              <a:rPr lang="cs-CZ" sz="2400" dirty="0" smtClean="0"/>
              <a:t>dozvíme                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zajímavé informace </a:t>
            </a:r>
            <a:r>
              <a:rPr lang="cs-CZ" sz="2400" dirty="0"/>
              <a:t>o jejich chování</a:t>
            </a:r>
            <a:r>
              <a:rPr lang="cs-CZ" dirty="0"/>
              <a:t>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668" y="2996952"/>
            <a:ext cx="4649341" cy="2952750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919975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87624" y="764704"/>
            <a:ext cx="6400800" cy="347472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Použité odkazy</a:t>
            </a:r>
          </a:p>
          <a:p>
            <a:endParaRPr lang="cs-CZ" dirty="0" smtClean="0"/>
          </a:p>
          <a:p>
            <a:r>
              <a:rPr lang="cs-CZ" sz="1200" dirty="0" smtClean="0">
                <a:hlinkClick r:id="rId2"/>
              </a:rPr>
              <a:t>http://www.amadina-gouldove.com/obr/prikrmovani_ptactva_72.jpg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http://www.amadina-gouldove.com/obr/prikrmovani_ptactva_112.jpg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http://www.amadina-gouldove.com/obr/prikrmovani_ptactva_12.jpg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www.topgranule.cz/foto/40/343-700.jpg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://21stoleti.cz/blog/2011/12/07/</a:t>
            </a:r>
            <a:r>
              <a:rPr lang="cs-CZ" sz="1200" dirty="0" err="1">
                <a:hlinkClick r:id="rId6"/>
              </a:rPr>
              <a:t>prikrmovani</a:t>
            </a:r>
            <a:r>
              <a:rPr lang="cs-CZ" sz="1200" dirty="0">
                <a:hlinkClick r:id="rId6"/>
              </a:rPr>
              <a:t>-</a:t>
            </a:r>
            <a:r>
              <a:rPr lang="cs-CZ" sz="1200" dirty="0" err="1">
                <a:hlinkClick r:id="rId6"/>
              </a:rPr>
              <a:t>pomaha</a:t>
            </a:r>
            <a:r>
              <a:rPr lang="cs-CZ" sz="1200" dirty="0">
                <a:hlinkClick r:id="rId6"/>
              </a:rPr>
              <a:t>-</a:t>
            </a:r>
            <a:r>
              <a:rPr lang="cs-CZ" sz="1200" dirty="0" err="1">
                <a:hlinkClick r:id="rId6"/>
              </a:rPr>
              <a:t>ptakum</a:t>
            </a:r>
            <a:r>
              <a:rPr lang="cs-CZ" sz="1200" dirty="0">
                <a:hlinkClick r:id="rId6"/>
              </a:rPr>
              <a:t>-i-lidem/</a:t>
            </a:r>
            <a:r>
              <a:rPr lang="cs-CZ" sz="1200" dirty="0" err="1">
                <a:hlinkClick r:id="rId6"/>
              </a:rPr>
              <a:t>ptaci</a:t>
            </a:r>
            <a:r>
              <a:rPr lang="cs-CZ" sz="1200" dirty="0">
                <a:hlinkClick r:id="rId6"/>
              </a:rPr>
              <a:t>-2</a:t>
            </a:r>
            <a:r>
              <a:rPr lang="cs-CZ" sz="1200" dirty="0" smtClean="0">
                <a:hlinkClick r:id="rId6"/>
              </a:rPr>
              <a:t>/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21stoleti.cz/</a:t>
            </a:r>
            <a:r>
              <a:rPr lang="cs-CZ" sz="1200" dirty="0" err="1" smtClean="0">
                <a:hlinkClick r:id="rId7"/>
              </a:rPr>
              <a:t>wp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content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uploads</a:t>
            </a:r>
            <a:r>
              <a:rPr lang="cs-CZ" sz="1200" dirty="0" smtClean="0">
                <a:hlinkClick r:id="rId7"/>
              </a:rPr>
              <a:t>/ptaci1.jpg</a:t>
            </a:r>
            <a:r>
              <a:rPr lang="cs-CZ" sz="1200" dirty="0" smtClean="0"/>
              <a:t>  Autor</a:t>
            </a:r>
            <a:r>
              <a:rPr lang="cs-CZ" sz="1200" dirty="0"/>
              <a:t>: </a:t>
            </a:r>
            <a:r>
              <a:rPr lang="cs-CZ" sz="1200" dirty="0">
                <a:hlinkClick r:id="rId8" tooltip="Zobrazit všechny příspěvky, jejichž autorem je Pavel Šmejkal"/>
              </a:rPr>
              <a:t>Pavel Šmejkal</a:t>
            </a:r>
            <a:r>
              <a:rPr lang="cs-CZ" sz="1200" dirty="0"/>
              <a:t> | Publikováno 9.12.2011 | </a:t>
            </a:r>
            <a:r>
              <a:rPr lang="cs-CZ" sz="1200" dirty="0" smtClean="0"/>
              <a:t>vloženo 16. 1.2012</a:t>
            </a:r>
            <a:endParaRPr lang="cs-CZ" sz="1200" dirty="0"/>
          </a:p>
          <a:p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12708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144</TotalTime>
  <Words>159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Přikrmování ptactva v zimních měsících</vt:lpstr>
      <vt:lpstr>Typy ptačích krmítek</vt:lpstr>
      <vt:lpstr>Potrava vhodná do krmítek</vt:lpstr>
      <vt:lpstr>Ptáky můžeme dobře pozorovat </vt:lpstr>
      <vt:lpstr>Otázka pro tebe</vt:lpstr>
      <vt:lpstr>Úkol pro tebe</vt:lpstr>
      <vt:lpstr>Zajímavost…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terezka</cp:lastModifiedBy>
  <cp:revision>18</cp:revision>
  <dcterms:created xsi:type="dcterms:W3CDTF">2012-01-16T15:22:19Z</dcterms:created>
  <dcterms:modified xsi:type="dcterms:W3CDTF">2012-02-28T10:56:46Z</dcterms:modified>
</cp:coreProperties>
</file>