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5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54797-CE4B-4D64-A8B9-D5D3F2281FA6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FD39E-062C-4C63-8431-ED5852D670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54797-CE4B-4D64-A8B9-D5D3F2281FA6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FD39E-062C-4C63-8431-ED5852D670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54797-CE4B-4D64-A8B9-D5D3F2281FA6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FD39E-062C-4C63-8431-ED5852D670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54797-CE4B-4D64-A8B9-D5D3F2281FA6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FD39E-062C-4C63-8431-ED5852D670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54797-CE4B-4D64-A8B9-D5D3F2281FA6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FD39E-062C-4C63-8431-ED5852D670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54797-CE4B-4D64-A8B9-D5D3F2281FA6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FD39E-062C-4C63-8431-ED5852D670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54797-CE4B-4D64-A8B9-D5D3F2281FA6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FD39E-062C-4C63-8431-ED5852D670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54797-CE4B-4D64-A8B9-D5D3F2281FA6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FD39E-062C-4C63-8431-ED5852D670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54797-CE4B-4D64-A8B9-D5D3F2281FA6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FD39E-062C-4C63-8431-ED5852D670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54797-CE4B-4D64-A8B9-D5D3F2281FA6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FD39E-062C-4C63-8431-ED5852D670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54797-CE4B-4D64-A8B9-D5D3F2281FA6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FD39E-062C-4C63-8431-ED5852D670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154797-CE4B-4D64-A8B9-D5D3F2281FA6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DFD39E-062C-4C63-8431-ED5852D6702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justinazungeltu.blog.cz/0812/velky-nebo-maly-pes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36866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92672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48478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204284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60090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315897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17697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382504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83315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1979712" y="440668"/>
            <a:ext cx="7164288" cy="6048672"/>
            <a:chOff x="1728192" y="260648"/>
            <a:chExt cx="7164288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 a jazyková komunikace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54371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Český jazyk a literatura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Jazyková výchova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b="1" cap="all" noProof="0" smtClean="0">
                  <a:latin typeface="+mj-lt"/>
                  <a:ea typeface="+mj-ea"/>
                  <a:cs typeface="+mj-cs"/>
                </a:rPr>
                <a:t>SLOVA PROTIKLADNÁ</a:t>
              </a: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28192" y="306896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b="1" cap="all" dirty="0" smtClean="0">
                  <a:latin typeface="+mj-lt"/>
                  <a:ea typeface="+mj-ea"/>
                  <a:cs typeface="+mj-cs"/>
                </a:rPr>
                <a:t>ZÁŘÍ 2011</a:t>
              </a: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800200" y="371703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b="1" cap="all" noProof="0" dirty="0" smtClean="0">
                  <a:latin typeface="+mj-lt"/>
                  <a:ea typeface="+mj-ea"/>
                  <a:cs typeface="+mj-cs"/>
                </a:rPr>
                <a:t>2</a:t>
              </a: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TextovéPole 1"/>
          <p:cNvSpPr txBox="1"/>
          <p:nvPr/>
        </p:nvSpPr>
        <p:spPr>
          <a:xfrm>
            <a:off x="647564" y="390971"/>
            <a:ext cx="7848872" cy="54168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VY_12_INOVACE_12_SLOVA-PROTIKLADNÁ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4000" dirty="0" smtClean="0"/>
              <a:t>Slova protikladná</a:t>
            </a:r>
          </a:p>
          <a:p>
            <a:pPr algn="ctr"/>
            <a:r>
              <a:rPr lang="cs-CZ" sz="3600" dirty="0" smtClean="0"/>
              <a:t>2.Ročník</a:t>
            </a:r>
          </a:p>
          <a:p>
            <a:pPr algn="ctr"/>
            <a:endParaRPr lang="cs-CZ" sz="3600" dirty="0" smtClean="0"/>
          </a:p>
          <a:p>
            <a:pPr algn="ctr"/>
            <a:r>
              <a:rPr lang="cs-CZ" dirty="0" smtClean="0"/>
              <a:t>Anotace: Materiál seznámí žáky s pojmem </a:t>
            </a:r>
            <a:r>
              <a:rPr lang="cs-CZ" i="1" dirty="0" smtClean="0"/>
              <a:t>Slova protikladná, </a:t>
            </a:r>
            <a:r>
              <a:rPr lang="cs-CZ" dirty="0" smtClean="0"/>
              <a:t>prověří porozumění probrané látce</a:t>
            </a:r>
            <a:r>
              <a:rPr lang="cs-CZ" i="1" dirty="0" smtClean="0"/>
              <a:t> .</a:t>
            </a:r>
          </a:p>
          <a:p>
            <a:pPr algn="ctr"/>
            <a:r>
              <a:rPr lang="cs-CZ" dirty="0" smtClean="0"/>
              <a:t>Autor: Martina </a:t>
            </a:r>
            <a:r>
              <a:rPr lang="cs-CZ" dirty="0" err="1" smtClean="0"/>
              <a:t>Habrdlová</a:t>
            </a:r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pic>
        <p:nvPicPr>
          <p:cNvPr id="5" name="Obrázek 4" descr="Logo do prezentace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59732" y="5287515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Slova protikladná jsou slova </a:t>
            </a:r>
            <a:r>
              <a:rPr lang="cs-CZ" dirty="0" smtClean="0">
                <a:solidFill>
                  <a:srgbClr val="FF0000"/>
                </a:solidFill>
              </a:rPr>
              <a:t>opačného </a:t>
            </a:r>
            <a:r>
              <a:rPr lang="cs-CZ" dirty="0" smtClean="0"/>
              <a:t>významu.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33637" y="1881981"/>
            <a:ext cx="4276725" cy="396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5" presetClass="emph" presetSubtype="0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1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 protikladná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02225" y="1268760"/>
            <a:ext cx="4041775" cy="63976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3200" dirty="0" smtClean="0"/>
              <a:t>velký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9" name="Zástupný symbol pro obsah 8" descr="malý velký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7544" y="1916832"/>
            <a:ext cx="8219256" cy="4536504"/>
          </a:xfrm>
        </p:spPr>
      </p:pic>
      <p:sp>
        <p:nvSpPr>
          <p:cNvPr id="10" name="TextovéPole 9"/>
          <p:cNvSpPr txBox="1"/>
          <p:nvPr/>
        </p:nvSpPr>
        <p:spPr>
          <a:xfrm>
            <a:off x="323528" y="1340768"/>
            <a:ext cx="3384376" cy="58477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malý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 protikladná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http://www.skinbook.cz/files/goods/den_noc/den_noc/krajinka_thumb_logo_bi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628800"/>
            <a:ext cx="8208912" cy="4536504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sp>
        <p:nvSpPr>
          <p:cNvPr id="6" name="TextovéPole 5"/>
          <p:cNvSpPr txBox="1"/>
          <p:nvPr/>
        </p:nvSpPr>
        <p:spPr>
          <a:xfrm>
            <a:off x="827584" y="2204864"/>
            <a:ext cx="2088232" cy="46166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den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64088" y="5157192"/>
            <a:ext cx="2016224" cy="461665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noc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Jaké je slovo protikladné ke uvedeným slovům?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teplo                       zima    pravda              lež</a:t>
            </a:r>
          </a:p>
          <a:p>
            <a:pPr>
              <a:buNone/>
            </a:pPr>
            <a:r>
              <a:rPr lang="cs-CZ" dirty="0" smtClean="0"/>
              <a:t>vysoký                  nízký      blízko              daleko</a:t>
            </a:r>
          </a:p>
          <a:p>
            <a:pPr>
              <a:buNone/>
            </a:pPr>
            <a:r>
              <a:rPr lang="cs-CZ" dirty="0" smtClean="0"/>
              <a:t>tmavý                  světlý      hodný               zlý</a:t>
            </a:r>
          </a:p>
          <a:p>
            <a:pPr>
              <a:buNone/>
            </a:pPr>
            <a:r>
              <a:rPr lang="cs-CZ" dirty="0" smtClean="0"/>
              <a:t>chytrý                  hloupý    teplý               studený</a:t>
            </a:r>
          </a:p>
          <a:p>
            <a:pPr>
              <a:buNone/>
            </a:pPr>
            <a:r>
              <a:rPr lang="cs-CZ" dirty="0" smtClean="0"/>
              <a:t>krásný                  ošklivý   tlustý               hubený</a:t>
            </a:r>
          </a:p>
          <a:p>
            <a:pPr>
              <a:buNone/>
            </a:pPr>
            <a:r>
              <a:rPr lang="cs-CZ" dirty="0" smtClean="0"/>
              <a:t>pilný                       líný       špinavý            čistý</a:t>
            </a:r>
          </a:p>
          <a:p>
            <a:pPr>
              <a:buNone/>
            </a:pPr>
            <a:r>
              <a:rPr lang="cs-CZ" dirty="0" smtClean="0"/>
              <a:t>vpravo                  vlevo     začátek            konec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Mrak 3"/>
          <p:cNvSpPr/>
          <p:nvPr/>
        </p:nvSpPr>
        <p:spPr>
          <a:xfrm>
            <a:off x="3131840" y="1628800"/>
            <a:ext cx="1296144" cy="50405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/>
          <p:cNvSpPr/>
          <p:nvPr/>
        </p:nvSpPr>
        <p:spPr>
          <a:xfrm>
            <a:off x="3131840" y="2204864"/>
            <a:ext cx="1296144" cy="50405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>
            <a:off x="3131840" y="2852936"/>
            <a:ext cx="1296144" cy="50405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3131840" y="3429000"/>
            <a:ext cx="1296144" cy="50405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3131840" y="4581128"/>
            <a:ext cx="1296144" cy="50405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3131840" y="4005064"/>
            <a:ext cx="1296144" cy="50405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3131840" y="5229200"/>
            <a:ext cx="1296144" cy="50405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rak 10"/>
          <p:cNvSpPr/>
          <p:nvPr/>
        </p:nvSpPr>
        <p:spPr>
          <a:xfrm>
            <a:off x="6876256" y="4005064"/>
            <a:ext cx="1296144" cy="50405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rak 11"/>
          <p:cNvSpPr/>
          <p:nvPr/>
        </p:nvSpPr>
        <p:spPr>
          <a:xfrm>
            <a:off x="6876256" y="3429000"/>
            <a:ext cx="1296144" cy="50405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rak 12"/>
          <p:cNvSpPr/>
          <p:nvPr/>
        </p:nvSpPr>
        <p:spPr>
          <a:xfrm>
            <a:off x="6804248" y="2852936"/>
            <a:ext cx="1296144" cy="50405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rak 13"/>
          <p:cNvSpPr/>
          <p:nvPr/>
        </p:nvSpPr>
        <p:spPr>
          <a:xfrm>
            <a:off x="6804248" y="2204864"/>
            <a:ext cx="1296144" cy="50405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Mrak 14"/>
          <p:cNvSpPr/>
          <p:nvPr/>
        </p:nvSpPr>
        <p:spPr>
          <a:xfrm>
            <a:off x="6804248" y="1628800"/>
            <a:ext cx="1296144" cy="50405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rak 15"/>
          <p:cNvSpPr/>
          <p:nvPr/>
        </p:nvSpPr>
        <p:spPr>
          <a:xfrm>
            <a:off x="6876256" y="5157192"/>
            <a:ext cx="1296144" cy="50405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rak 16"/>
          <p:cNvSpPr/>
          <p:nvPr/>
        </p:nvSpPr>
        <p:spPr>
          <a:xfrm>
            <a:off x="6876256" y="4581128"/>
            <a:ext cx="1296144" cy="50405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hlinkClick r:id="rId3"/>
              </a:rPr>
              <a:t>http://justinazungeltu.blog.cz/0812/velky-nebo-maly-pes</a:t>
            </a:r>
            <a:endParaRPr lang="cs-CZ" dirty="0" smtClean="0"/>
          </a:p>
          <a:p>
            <a:r>
              <a:rPr lang="cs-CZ" dirty="0" smtClean="0"/>
              <a:t> http://office.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118</Words>
  <Application>Microsoft Office PowerPoint</Application>
  <PresentationFormat>Předvádění na obrazovce (4:3)</PresentationFormat>
  <Paragraphs>45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Snímek 2</vt:lpstr>
      <vt:lpstr>Slova protikladná jsou slova opačného významu.</vt:lpstr>
      <vt:lpstr>Slova protikladná</vt:lpstr>
      <vt:lpstr>Slova protikladná</vt:lpstr>
      <vt:lpstr>Jaké je slovo protikladné ke uvedeným slovům?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Slova protikladná</dc:title>
  <dc:creator>Rozalie</dc:creator>
  <cp:lastModifiedBy>Rozalie</cp:lastModifiedBy>
  <cp:revision>10</cp:revision>
  <dcterms:created xsi:type="dcterms:W3CDTF">2010-11-08T15:23:07Z</dcterms:created>
  <dcterms:modified xsi:type="dcterms:W3CDTF">2012-01-02T07:24:08Z</dcterms:modified>
</cp:coreProperties>
</file>