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4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06902837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Shape 11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Shape 11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71052772"/>
              </p:ext>
            </p:extLst>
          </p:nvPr>
        </p:nvGraphicFramePr>
        <p:xfrm>
          <a:off x="2123728" y="219287"/>
          <a:ext cx="4505618" cy="666727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723209" progId="Word.Document.12">
                  <p:embed/>
                </p:oleObj>
              </mc:Choice>
              <mc:Fallback>
                <p:oleObj name="Dokument" r:id="rId3" imgW="5895909" imgH="872320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23728" y="219287"/>
                        <a:ext cx="4505618" cy="66672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449558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 lvl="0" rtl="0">
              <a:buNone/>
            </a:pPr>
            <a:r>
              <a:rPr lang="cs">
                <a:solidFill>
                  <a:srgbClr val="000000"/>
                </a:solidFill>
              </a:rPr>
              <a:t>NAVIGÁTOR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294955" y="434126"/>
            <a:ext cx="8554089" cy="580060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42" name="Shape 42"/>
          <p:cNvCxnSpPr/>
          <p:nvPr/>
        </p:nvCxnSpPr>
        <p:spPr>
          <a:xfrm rot="10800000" flipH="1">
            <a:off x="6208200" y="2399374"/>
            <a:ext cx="1099800" cy="10896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43" name="Shape 43"/>
          <p:cNvSpPr/>
          <p:nvPr/>
        </p:nvSpPr>
        <p:spPr>
          <a:xfrm>
            <a:off x="7434364" y="1276138"/>
            <a:ext cx="1466399" cy="1466399"/>
          </a:xfrm>
          <a:prstGeom prst="arc">
            <a:avLst>
              <a:gd name="adj1" fmla="val 20048031"/>
              <a:gd name="adj2" fmla="val 19934646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MAPA PROJEKTU = model stavby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MAPA ZOBRAZENÍ = různé způsoby nastavení obrázku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VÝKRESOVÁ SLOŽKA - vlastní výkresy z obrázků v mapě zobrazení vkládáme na přednastavené výkresové šablony - formáty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PUBLIKACE PROJEKTU - PDF</a:t>
            </a:r>
          </a:p>
          <a:p>
            <a:endParaRPr lang="cs"/>
          </a:p>
        </p:txBody>
      </p:sp>
      <p:sp>
        <p:nvSpPr>
          <p:cNvPr id="49" name="Shape 49"/>
          <p:cNvSpPr txBox="1"/>
          <p:nvPr/>
        </p:nvSpPr>
        <p:spPr>
          <a:xfrm>
            <a:off x="752884" y="823550"/>
            <a:ext cx="53070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3600"/>
              <a:t>NAVIGÁTOR   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/>
              <a:t>MAPA PROJEKTU</a:t>
            </a:r>
          </a:p>
          <a:p>
            <a:pPr>
              <a:buNone/>
            </a:pPr>
            <a:r>
              <a:rPr lang="cs" sz="3000"/>
              <a:t>- zde vlastní tvorba stavby</a:t>
            </a:r>
          </a:p>
        </p:txBody>
      </p:sp>
      <p:sp>
        <p:nvSpPr>
          <p:cNvPr id="55" name="Shape 55"/>
          <p:cNvSpPr txBox="1">
            <a:spLocks noGrp="1"/>
          </p:cNvSpPr>
          <p:nvPr>
            <p:ph type="body" idx="1"/>
          </p:nvPr>
        </p:nvSpPr>
        <p:spPr>
          <a:xfrm>
            <a:off x="162300" y="1600200"/>
            <a:ext cx="5820299" cy="4267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MODEL STAVBY </a:t>
            </a:r>
            <a:r>
              <a:rPr lang="cs" sz="2400"/>
              <a:t>složený </a:t>
            </a:r>
          </a:p>
          <a:p>
            <a:pPr lvl="0" rtl="0">
              <a:buNone/>
            </a:pPr>
            <a:r>
              <a:rPr lang="cs" sz="2400"/>
              <a:t>      z jednotlivých podlaží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ŘEZY + POHLEDY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PRACOVNÍ LISTY + DETAILY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3D DOKUMENTY </a:t>
            </a:r>
            <a:r>
              <a:rPr lang="cs" sz="2400"/>
              <a:t>+ PERSPEKTIVY + AXONOMETRIE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TABULKY - SEZNAMY</a:t>
            </a:r>
          </a:p>
          <a:p>
            <a:endParaRPr lang="cs"/>
          </a:p>
        </p:txBody>
      </p:sp>
      <p:sp>
        <p:nvSpPr>
          <p:cNvPr id="56" name="Shape 56"/>
          <p:cNvSpPr/>
          <p:nvPr/>
        </p:nvSpPr>
        <p:spPr>
          <a:xfrm>
            <a:off x="6175525" y="274637"/>
            <a:ext cx="2643060" cy="640251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MAPA ZOBRAZENÍ - např. STUDIE</a:t>
            </a:r>
          </a:p>
        </p:txBody>
      </p:sp>
      <p:sp>
        <p:nvSpPr>
          <p:cNvPr id="62" name="Shape 6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-806245" y="1362025"/>
            <a:ext cx="9525562" cy="59517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MAPA ZOBRAZENÍ - např. STAVEBNÍ VÝKRESY - SP - PROVÁDĚCÍ PD</a:t>
            </a:r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algn="just" rtl="0">
              <a:lnSpc>
                <a:spcPct val="115000"/>
              </a:lnSpc>
              <a:spcBef>
                <a:spcPts val="0"/>
              </a:spcBef>
              <a:buNone/>
            </a:pPr>
            <a:r>
              <a:rPr lang="cs" sz="1600">
                <a:solidFill>
                  <a:srgbClr val="548DD4"/>
                </a:solidFill>
              </a:rPr>
              <a:t>
</a:t>
            </a:r>
          </a:p>
          <a:p>
            <a:endParaRPr lang="cs" sz="1600">
              <a:solidFill>
                <a:srgbClr val="548DD4"/>
              </a:solidFill>
            </a:endParaRPr>
          </a:p>
        </p:txBody>
      </p:sp>
      <p:sp>
        <p:nvSpPr>
          <p:cNvPr id="70" name="Shape 70"/>
          <p:cNvSpPr/>
          <p:nvPr/>
        </p:nvSpPr>
        <p:spPr>
          <a:xfrm>
            <a:off x="-1072399" y="1484521"/>
            <a:ext cx="10062608" cy="62898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MAPA ZOBRAZENÍ - např. PROFESE</a:t>
            </a:r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7" name="Shape 77"/>
          <p:cNvSpPr/>
          <p:nvPr/>
        </p:nvSpPr>
        <p:spPr>
          <a:xfrm>
            <a:off x="-566241" y="1317676"/>
            <a:ext cx="9502743" cy="593904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VÝKRESOVÁ SLOŽKA</a:t>
            </a:r>
          </a:p>
        </p:txBody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169050" y="1513746"/>
            <a:ext cx="6692999" cy="52269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ŠABLONY VÝKRESŮ A1 - A4 </a:t>
            </a:r>
          </a:p>
          <a:p>
            <a:pPr lvl="0" rtl="0">
              <a:buNone/>
            </a:pPr>
            <a:r>
              <a:rPr lang="cs"/>
              <a:t>     </a:t>
            </a:r>
            <a:r>
              <a:rPr lang="cs" sz="2800"/>
              <a:t>na šířku, na výšku, s různými   </a:t>
            </a:r>
          </a:p>
          <a:p>
            <a:pPr lvl="0" rtl="0">
              <a:buNone/>
            </a:pPr>
            <a:r>
              <a:rPr lang="cs" sz="2800"/>
              <a:t>     tabulkami i bez, naformátované,....</a:t>
            </a:r>
          </a:p>
        </p:txBody>
      </p:sp>
      <p:sp>
        <p:nvSpPr>
          <p:cNvPr id="84" name="Shape 84"/>
          <p:cNvSpPr/>
          <p:nvPr/>
        </p:nvSpPr>
        <p:spPr>
          <a:xfrm>
            <a:off x="6238475" y="882547"/>
            <a:ext cx="2400300" cy="57435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5" name="Shape 85"/>
          <p:cNvSpPr/>
          <p:nvPr/>
        </p:nvSpPr>
        <p:spPr>
          <a:xfrm>
            <a:off x="6098073" y="3091673"/>
            <a:ext cx="2883900" cy="2883900"/>
          </a:xfrm>
          <a:prstGeom prst="arc">
            <a:avLst>
              <a:gd name="adj1" fmla="val 16337425"/>
              <a:gd name="adj2" fmla="val 16337425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86" name="Shape 86"/>
          <p:cNvSpPr/>
          <p:nvPr/>
        </p:nvSpPr>
        <p:spPr>
          <a:xfrm>
            <a:off x="5123973" y="3680422"/>
            <a:ext cx="3858000" cy="2945699"/>
          </a:xfrm>
          <a:prstGeom prst="arc">
            <a:avLst>
              <a:gd name="adj1" fmla="val 1655156"/>
              <a:gd name="adj2" fmla="val 1578912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87" name="Shape 87"/>
          <p:cNvSpPr/>
          <p:nvPr/>
        </p:nvSpPr>
        <p:spPr>
          <a:xfrm>
            <a:off x="8892685" y="4656860"/>
            <a:ext cx="60900" cy="60900"/>
          </a:xfrm>
          <a:prstGeom prst="arc">
            <a:avLst>
              <a:gd name="adj1" fmla="val 1107886"/>
              <a:gd name="adj2" fmla="val 11097763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VÝKRESOVÁ SLOŽKA</a:t>
            </a:r>
          </a:p>
        </p:txBody>
      </p:sp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VLASTNÍ VYTVOŘENÉ VÝKRESY</a:t>
            </a:r>
          </a:p>
        </p:txBody>
      </p:sp>
      <p:sp>
        <p:nvSpPr>
          <p:cNvPr id="94" name="Shape 94"/>
          <p:cNvSpPr/>
          <p:nvPr/>
        </p:nvSpPr>
        <p:spPr>
          <a:xfrm>
            <a:off x="362456" y="2140704"/>
            <a:ext cx="8608672" cy="451362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5" name="Shape 95"/>
          <p:cNvSpPr/>
          <p:nvPr/>
        </p:nvSpPr>
        <p:spPr>
          <a:xfrm>
            <a:off x="6669000" y="2105182"/>
            <a:ext cx="2263799" cy="2599799"/>
          </a:xfrm>
          <a:prstGeom prst="arc">
            <a:avLst>
              <a:gd name="adj1" fmla="val 1655156"/>
              <a:gd name="adj2" fmla="val 1578912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PUBLIKACE PROJEKTU</a:t>
            </a:r>
          </a:p>
        </p:txBody>
      </p:sp>
      <p:sp>
        <p:nvSpPr>
          <p:cNvPr id="101" name="Shape 101"/>
          <p:cNvSpPr txBox="1">
            <a:spLocks noGrp="1"/>
          </p:cNvSpPr>
          <p:nvPr>
            <p:ph type="body" idx="1"/>
          </p:nvPr>
        </p:nvSpPr>
        <p:spPr>
          <a:xfrm>
            <a:off x="457200" y="1700165"/>
            <a:ext cx="3351300" cy="44376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064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800"/>
              <a:t>všechny výkresy převádí hromadně </a:t>
            </a:r>
          </a:p>
          <a:p>
            <a:pPr lvl="0" rtl="0">
              <a:buNone/>
            </a:pPr>
            <a:r>
              <a:rPr lang="cs" sz="2800"/>
              <a:t>     do PDF</a:t>
            </a:r>
          </a:p>
          <a:p>
            <a:pPr lvl="0" rtl="0">
              <a:buNone/>
            </a:pPr>
            <a:r>
              <a:rPr lang="cs" sz="2800"/>
              <a:t>- nutno nastavit "cestu" pro uložení</a:t>
            </a:r>
          </a:p>
          <a:p>
            <a:pPr marL="457200" lvl="0" indent="-4064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800"/>
              <a:t>možno uložit </a:t>
            </a:r>
          </a:p>
          <a:p>
            <a:pPr lvl="0">
              <a:buNone/>
            </a:pPr>
            <a:r>
              <a:rPr lang="cs" sz="2800"/>
              <a:t>     i přímo ve výkresové složce: Soubor - uložit jako - typ PDF</a:t>
            </a:r>
          </a:p>
        </p:txBody>
      </p:sp>
      <p:sp>
        <p:nvSpPr>
          <p:cNvPr id="102" name="Shape 102"/>
          <p:cNvSpPr/>
          <p:nvPr/>
        </p:nvSpPr>
        <p:spPr>
          <a:xfrm>
            <a:off x="3885450" y="1610200"/>
            <a:ext cx="5191248" cy="510543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03" name="Shape 103"/>
          <p:cNvSpPr/>
          <p:nvPr/>
        </p:nvSpPr>
        <p:spPr>
          <a:xfrm rot="-1496312">
            <a:off x="3047402" y="3181222"/>
            <a:ext cx="1351845" cy="457278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9" name="Shape 10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10" name="Shape 110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11" name="Shape 111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</Words>
  <Application>Microsoft Office PowerPoint</Application>
  <PresentationFormat>Předvádění na obrazovce (4:3)</PresentationFormat>
  <Paragraphs>33</Paragraphs>
  <Slides>12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>Microsoft Word Document</vt:lpstr>
      <vt:lpstr>Prezentace aplikace PowerPoint</vt:lpstr>
      <vt:lpstr>SP3 - ARCHICAD NAVIGÁTOR</vt:lpstr>
      <vt:lpstr>Prezentace aplikace PowerPoint</vt:lpstr>
      <vt:lpstr>Prezentace aplikace PowerPoint</vt:lpstr>
      <vt:lpstr>MAPA PROJEKTU - zde vlastní tvorba stavby</vt:lpstr>
      <vt:lpstr>MAPA ZOBRAZENÍ - např. STUDIE</vt:lpstr>
      <vt:lpstr>MAPA ZOBRAZENÍ - např. STAVEBNÍ VÝKRESY - SP - PROVÁDĚCÍ PD</vt:lpstr>
      <vt:lpstr>MAPA ZOBRAZENÍ - např. PROFESE</vt:lpstr>
      <vt:lpstr>VÝKRESOVÁ SLOŽKA</vt:lpstr>
      <vt:lpstr>VÝKRESOVÁ SLOŽKA</vt:lpstr>
      <vt:lpstr>PUBLIKACE PROJEKTU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2013-07-10T10:49:55Z</dcterms:modified>
</cp:coreProperties>
</file>