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957837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5103067"/>
              </p:ext>
            </p:extLst>
          </p:nvPr>
        </p:nvGraphicFramePr>
        <p:xfrm>
          <a:off x="2411761" y="19235"/>
          <a:ext cx="4464496" cy="66064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19235"/>
                        <a:ext cx="4464496" cy="66064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5667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 dirty="0">
                <a:solidFill>
                  <a:srgbClr val="FFFFFF"/>
                </a:solidFill>
              </a:rPr>
              <a:t>SP3 -  </a:t>
            </a:r>
            <a:r>
              <a:rPr lang="cs" sz="7200" u="sng" dirty="0" smtClean="0">
                <a:solidFill>
                  <a:srgbClr val="FFFFFF"/>
                </a:solidFill>
              </a:rPr>
              <a:t>ARCHICAD</a:t>
            </a:r>
            <a:br>
              <a:rPr lang="cs" sz="7200" u="sng" dirty="0" smtClean="0">
                <a:solidFill>
                  <a:srgbClr val="FFFFFF"/>
                </a:solidFill>
              </a:rPr>
            </a:br>
            <a:r>
              <a:rPr lang="cs" sz="6000" dirty="0" smtClean="0">
                <a:solidFill>
                  <a:srgbClr val="000000"/>
                </a:solidFill>
              </a:rPr>
              <a:t>NAVIGÁTOR </a:t>
            </a:r>
            <a:br>
              <a:rPr lang="cs" sz="6000" dirty="0" smtClean="0">
                <a:solidFill>
                  <a:srgbClr val="000000"/>
                </a:solidFill>
              </a:rPr>
            </a:br>
            <a:r>
              <a:rPr lang="cs" sz="2700" dirty="0" smtClean="0">
                <a:solidFill>
                  <a:srgbClr val="000000"/>
                </a:solidFill>
              </a:rPr>
              <a:t>VLASTNÍ </a:t>
            </a:r>
            <a:r>
              <a:rPr lang="cs" sz="2700" dirty="0">
                <a:solidFill>
                  <a:srgbClr val="000000"/>
                </a:solidFill>
              </a:rPr>
              <a:t>VÝKRESOVÉ ŠABLONY </a:t>
            </a:r>
            <a:r>
              <a:rPr lang="cs" sz="2700" dirty="0" smtClean="0">
                <a:solidFill>
                  <a:srgbClr val="000000"/>
                </a:solidFill>
              </a:rPr>
              <a:t>- SCHEMATA</a:t>
            </a:r>
            <a:endParaRPr lang="cs" sz="2700" dirty="0">
              <a:solidFill>
                <a:srgbClr val="000000"/>
              </a:solidFill>
            </a:endParaRP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000000"/>
                </a:solidFill>
              </a:rPr>
              <a:t>
</a:t>
            </a:r>
            <a:r>
              <a:rPr lang="cs" sz="4800"/>
              <a:t>NAVIGÁTOR</a:t>
            </a:r>
          </a:p>
        </p:txBody>
      </p:sp>
      <p:sp>
        <p:nvSpPr>
          <p:cNvPr id="40" name="Shape 40"/>
          <p:cNvSpPr/>
          <p:nvPr/>
        </p:nvSpPr>
        <p:spPr>
          <a:xfrm>
            <a:off x="6286500" y="1008609"/>
            <a:ext cx="2400300" cy="57435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41" name="Shape 41"/>
          <p:cNvSpPr/>
          <p:nvPr/>
        </p:nvSpPr>
        <p:spPr>
          <a:xfrm>
            <a:off x="5246373" y="1291147"/>
            <a:ext cx="3858000" cy="29456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00FF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457200" y="1882247"/>
            <a:ext cx="6066900" cy="39963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600" u="sng">
                <a:solidFill>
                  <a:srgbClr val="0000FF"/>
                </a:solidFill>
              </a:rPr>
              <a:t>VÝKRESOVÁ SLOŽKA</a:t>
            </a:r>
          </a:p>
          <a:p>
            <a:pPr marL="457200" lvl="0" indent="-381000" rtl="0">
              <a:buClr>
                <a:srgbClr val="000000"/>
              </a:buClr>
              <a:buSzPct val="153846"/>
              <a:buFont typeface="Arial"/>
              <a:buChar char="•"/>
            </a:pPr>
            <a:r>
              <a:rPr lang="cs" sz="2600">
                <a:solidFill>
                  <a:srgbClr val="00FF00"/>
                </a:solidFill>
              </a:rPr>
              <a:t>VLASTNÍ VYTVOŘENÉ VÝKRESY</a:t>
            </a:r>
          </a:p>
          <a:p>
            <a:pPr marL="457200" lvl="0" indent="-381000" rtl="0">
              <a:buClr>
                <a:srgbClr val="000000"/>
              </a:buClr>
              <a:buSzPct val="133333"/>
              <a:buFont typeface="Arial"/>
              <a:buChar char="•"/>
            </a:pPr>
            <a:r>
              <a:rPr lang="cs" sz="3000">
                <a:solidFill>
                  <a:srgbClr val="FF00FF"/>
                </a:solidFill>
              </a:rPr>
              <a:t>ŠABLONY VÝKRESŮ</a:t>
            </a:r>
            <a:r>
              <a:rPr lang="cs" sz="3000"/>
              <a:t> A1 - A4</a:t>
            </a:r>
          </a:p>
          <a:p>
            <a:pPr lvl="0" rtl="0">
              <a:buNone/>
            </a:pPr>
            <a:r>
              <a:rPr lang="cs" sz="3000"/>
              <a:t>     i jakékoliv jiné rozměry</a:t>
            </a:r>
          </a:p>
          <a:p>
            <a:pPr lvl="0" rtl="0">
              <a:buNone/>
            </a:pPr>
            <a:r>
              <a:rPr lang="cs" sz="3000"/>
              <a:t>     na šířku, na výšku, </a:t>
            </a:r>
          </a:p>
          <a:p>
            <a:pPr lvl="0" rtl="0">
              <a:buNone/>
            </a:pPr>
            <a:r>
              <a:rPr lang="cs" sz="3000"/>
              <a:t>     s různými tabulkami i bez,</a:t>
            </a:r>
          </a:p>
          <a:p>
            <a:pPr>
              <a:buNone/>
            </a:pPr>
            <a:r>
              <a:rPr lang="cs" sz="3000"/>
              <a:t>     naformátované,.....</a:t>
            </a:r>
          </a:p>
        </p:txBody>
      </p:sp>
      <p:sp>
        <p:nvSpPr>
          <p:cNvPr id="43" name="Shape 43"/>
          <p:cNvSpPr/>
          <p:nvPr/>
        </p:nvSpPr>
        <p:spPr>
          <a:xfrm>
            <a:off x="5246373" y="3922822"/>
            <a:ext cx="3858000" cy="29456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NAVIGÁTOR - VÝKRESOVÁ SLOŽKA</a:t>
            </a:r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pravým tlačítkem myši na</a:t>
            </a:r>
          </a:p>
          <a:p>
            <a:pPr lvl="0" rtl="0">
              <a:buNone/>
            </a:pPr>
            <a:r>
              <a:rPr lang="cs"/>
              <a:t>"ŠABLONA VÝKRESŮ"</a:t>
            </a:r>
          </a:p>
          <a:p>
            <a:pPr lvl="0" rtl="0">
              <a:buNone/>
            </a:pPr>
            <a:r>
              <a:rPr lang="cs"/>
              <a:t>nebo </a:t>
            </a:r>
          </a:p>
          <a:p>
            <a:pPr>
              <a:buNone/>
            </a:pPr>
            <a:r>
              <a:rPr lang="cs"/>
              <a:t>"NOVÁ ŠABLONA VÝKRESŮ"</a:t>
            </a:r>
          </a:p>
        </p:txBody>
      </p:sp>
      <p:sp>
        <p:nvSpPr>
          <p:cNvPr id="50" name="Shape 50"/>
          <p:cNvSpPr/>
          <p:nvPr/>
        </p:nvSpPr>
        <p:spPr>
          <a:xfrm>
            <a:off x="6186894" y="1312217"/>
            <a:ext cx="2441931" cy="525568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1" name="Shape 51"/>
          <p:cNvCxnSpPr/>
          <p:nvPr/>
        </p:nvCxnSpPr>
        <p:spPr>
          <a:xfrm>
            <a:off x="4798600" y="3798900"/>
            <a:ext cx="3029099" cy="2589299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52" name="Shape 52"/>
          <p:cNvCxnSpPr/>
          <p:nvPr/>
        </p:nvCxnSpPr>
        <p:spPr>
          <a:xfrm>
            <a:off x="4588650" y="2539250"/>
            <a:ext cx="2309400" cy="133950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NAVIGÁTOR - VÝKRESOVÁ SLOŽKA</a:t>
            </a:r>
          </a:p>
        </p:txBody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1482012" y="1528127"/>
            <a:ext cx="6735862" cy="50397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title"/>
          </p:nvPr>
        </p:nvSpPr>
        <p:spPr>
          <a:xfrm>
            <a:off x="307234" y="274637"/>
            <a:ext cx="83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NAVIGÁTOR - VÝKRESOVÁ SLOŽKA</a:t>
            </a:r>
          </a:p>
        </p:txBody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257250" y="159022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NASTAVÍM: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JMÉNO ŠABLONY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VELIKOST - ROZMĚR </a:t>
            </a:r>
          </a:p>
          <a:p>
            <a:pPr lvl="0" rtl="0">
              <a:buNone/>
            </a:pPr>
            <a:r>
              <a:rPr lang="cs" sz="2400"/>
              <a:t>      FORMÁTU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POPŘ. OKRAJE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NA VÝŠKU či NA ŠÍŘKU</a:t>
            </a:r>
          </a:p>
          <a:p>
            <a:pPr marL="457200" lvl="0" indent="-3810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VYTVOŘIT</a:t>
            </a:r>
          </a:p>
        </p:txBody>
      </p:sp>
      <p:sp>
        <p:nvSpPr>
          <p:cNvPr id="66" name="Shape 66"/>
          <p:cNvSpPr/>
          <p:nvPr/>
        </p:nvSpPr>
        <p:spPr>
          <a:xfrm>
            <a:off x="4802681" y="1680407"/>
            <a:ext cx="4223993" cy="498180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NAVIGÁTOR - VÝKRESOVÁ SLOŽKA</a:t>
            </a:r>
          </a:p>
        </p:txBody>
      </p:sp>
      <p:sp>
        <p:nvSpPr>
          <p:cNvPr id="72" name="Shape 7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Takto si připravím základní schémata:</a:t>
            </a:r>
          </a:p>
          <a:p>
            <a:pPr lvl="0" rtl="0">
              <a:buNone/>
            </a:pPr>
            <a:r>
              <a:rPr lang="cs"/>
              <a:t>A4 - na výšku i na šířku (= 210 x 297 mm)</a:t>
            </a:r>
          </a:p>
          <a:p>
            <a:pPr lvl="0" rtl="0">
              <a:buNone/>
            </a:pPr>
            <a:r>
              <a:rPr lang="cs"/>
              <a:t>A3 - na výšku i na šířku (= 420 x 297 mm)</a:t>
            </a:r>
          </a:p>
          <a:p>
            <a:pPr lvl="0" rtl="0">
              <a:buNone/>
            </a:pPr>
            <a:r>
              <a:rPr lang="cs"/>
              <a:t>A2 - na výšku i na šířku ( = 420 x 594 mm)</a:t>
            </a:r>
          </a:p>
          <a:p>
            <a:pPr lvl="0" rtl="0">
              <a:buNone/>
            </a:pPr>
            <a:r>
              <a:rPr lang="cs"/>
              <a:t>A1 - na výšku i na šířku (= 594 x 840 mm)</a:t>
            </a:r>
          </a:p>
          <a:p>
            <a:endParaRPr lang="cs"/>
          </a:p>
          <a:p>
            <a:pPr>
              <a:buNone/>
            </a:pPr>
            <a:r>
              <a:rPr lang="cs"/>
              <a:t>V případě potřeby vytvářím další - možno i atypické - protáhlé formáty - libovolných velikostí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8" name="Shape 7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79" name="Shape 79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0" name="Shape 80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</Words>
  <Application>Microsoft Office PowerPoint</Application>
  <PresentationFormat>Předvádění na obrazovce (4:3)</PresentationFormat>
  <Paragraphs>33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>Microsoft Word Document</vt:lpstr>
      <vt:lpstr>Prezentace aplikace PowerPoint</vt:lpstr>
      <vt:lpstr>SP3 -  ARCHICAD NAVIGÁTOR  VLASTNÍ VÝKRESOVÉ ŠABLONY - SCHEMATA</vt:lpstr>
      <vt:lpstr>
NAVIGÁTOR</vt:lpstr>
      <vt:lpstr>NAVIGÁTOR - VÝKRESOVÁ SLOŽKA</vt:lpstr>
      <vt:lpstr>NAVIGÁTOR - VÝKRESOVÁ SLOŽKA</vt:lpstr>
      <vt:lpstr>NAVIGÁTOR - VÝKRESOVÁ SLOŽKA</vt:lpstr>
      <vt:lpstr>NAVIGÁTOR - VÝKRESOVÁ SLOŽKA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2013-07-10T10:58:18Z</dcterms:modified>
</cp:coreProperties>
</file>