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3455674165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Shape 10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849620602"/>
              </p:ext>
            </p:extLst>
          </p:nvPr>
        </p:nvGraphicFramePr>
        <p:xfrm>
          <a:off x="2555776" y="0"/>
          <a:ext cx="4320480" cy="6460530"/>
        </p:xfrm>
        <a:graphic>
          <a:graphicData uri="http://schemas.openxmlformats.org/presentationml/2006/ole">
            <p:oleObj spid="_x0000_s1026" name="Dokument" r:id="rId3" imgW="5895909" imgH="8816036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073477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NAVIGÁTOR </a:t>
            </a:r>
          </a:p>
          <a:p>
            <a:pPr lvl="0" rtl="0">
              <a:buNone/>
            </a:pPr>
            <a:r>
              <a:rPr lang="cs" sz="2700">
                <a:solidFill>
                  <a:srgbClr val="000000"/>
                </a:solidFill>
              </a:rPr>
              <a:t>VLASTNÍ VÝKRESOVÉ ŠABLONY </a:t>
            </a:r>
          </a:p>
          <a:p>
            <a:pPr lvl="0" rtl="0">
              <a:buNone/>
            </a:pPr>
            <a:r>
              <a:rPr lang="cs" sz="2700">
                <a:solidFill>
                  <a:srgbClr val="000000"/>
                </a:solidFill>
              </a:rPr>
              <a:t>TABULKA + RÁMEČEK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494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NAVIGÁTOR - VÝKRESOVÁ SLOŽKA </a:t>
            </a:r>
          </a:p>
          <a:p>
            <a:pPr>
              <a:buNone/>
            </a:pPr>
            <a:r>
              <a:rPr lang="cs" sz="2900"/>
              <a:t>VLASTNÍ ŠABLONOVÝ VÝKRES S TABULKOU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457200" y="1622322"/>
            <a:ext cx="8046300" cy="32766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>
                <a:solidFill>
                  <a:srgbClr val="0000FF"/>
                </a:solidFill>
              </a:rPr>
              <a:t>na největší z připravených formátů (např. A1) nakreslím čarou a texty formátování a vlastní tabulku:</a:t>
            </a:r>
          </a:p>
        </p:txBody>
      </p:sp>
      <p:sp>
        <p:nvSpPr>
          <p:cNvPr id="41" name="Shape 41"/>
          <p:cNvSpPr/>
          <p:nvPr/>
        </p:nvSpPr>
        <p:spPr>
          <a:xfrm>
            <a:off x="1844369" y="2690468"/>
            <a:ext cx="7126406" cy="36488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417200" y="304637"/>
            <a:ext cx="895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NAVIGÁTOR - VÝKRESOVÁ SLOŽKA </a:t>
            </a:r>
          </a:p>
          <a:p>
            <a:pPr lvl="0" rtl="0">
              <a:buNone/>
            </a:pPr>
            <a:r>
              <a:rPr lang="cs" sz="2900"/>
              <a:t>VLASTNÍ ŠABLONOVÝ VÝKRES S TABULKOU</a:t>
            </a:r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457200" y="1600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PŘÍKLAD - vlastní tabulka školní velká s logem:</a:t>
            </a:r>
          </a:p>
        </p:txBody>
      </p:sp>
      <p:sp>
        <p:nvSpPr>
          <p:cNvPr id="48" name="Shape 48"/>
          <p:cNvSpPr/>
          <p:nvPr/>
        </p:nvSpPr>
        <p:spPr>
          <a:xfrm>
            <a:off x="1754914" y="2223908"/>
            <a:ext cx="6931885" cy="441781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NAVIGÁTOR - VÝKRESOVÁ SLOŽKA </a:t>
            </a:r>
          </a:p>
          <a:p>
            <a:pPr lvl="0">
              <a:buClr>
                <a:srgbClr val="000000"/>
              </a:buClr>
              <a:buSzPct val="37931"/>
              <a:buFont typeface="Arial"/>
              <a:buNone/>
            </a:pPr>
            <a:r>
              <a:rPr lang="cs" sz="2900"/>
              <a:t>VLASTNÍ ŠABLONOVÝ VÝKRES S TABULKOU</a:t>
            </a:r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Příklad - vlastní tabulka školní malá:</a:t>
            </a:r>
          </a:p>
        </p:txBody>
      </p:sp>
      <p:sp>
        <p:nvSpPr>
          <p:cNvPr id="55" name="Shape 55"/>
          <p:cNvSpPr/>
          <p:nvPr/>
        </p:nvSpPr>
        <p:spPr>
          <a:xfrm>
            <a:off x="1022150" y="3031550"/>
            <a:ext cx="6848475" cy="2600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187624" y="116632"/>
            <a:ext cx="8719799" cy="19128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 dirty="0"/>
              <a:t>
</a:t>
            </a:r>
          </a:p>
          <a:p>
            <a:endParaRPr lang="cs" sz="3700" dirty="0"/>
          </a:p>
          <a:p>
            <a:endParaRPr lang="cs" sz="3700" dirty="0"/>
          </a:p>
          <a:p>
            <a:endParaRPr lang="cs" sz="3700" dirty="0"/>
          </a:p>
          <a:p>
            <a:endParaRPr lang="cs" sz="3700" dirty="0"/>
          </a:p>
          <a:p>
            <a:endParaRPr lang="cs" sz="3700" dirty="0"/>
          </a:p>
          <a:p>
            <a:endParaRPr lang="cs" sz="3700" dirty="0"/>
          </a:p>
          <a:p>
            <a:endParaRPr lang="cs" sz="3700" dirty="0"/>
          </a:p>
          <a:p>
            <a:endParaRPr lang="cs" sz="3700" dirty="0"/>
          </a:p>
          <a:p>
            <a:endParaRPr lang="cs" sz="3700" dirty="0"/>
          </a:p>
          <a:p>
            <a:endParaRPr lang="cs" sz="3700" dirty="0"/>
          </a:p>
          <a:p>
            <a:pPr lvl="0" rtl="0">
              <a:buNone/>
            </a:pPr>
            <a:r>
              <a:rPr lang="cs" sz="3700" dirty="0"/>
              <a:t>NAVIGÁTOR  </a:t>
            </a:r>
          </a:p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 dirty="0"/>
              <a:t>VÝKRESOVÁ SLOŽKA </a:t>
            </a:r>
          </a:p>
          <a:p>
            <a:pPr lvl="0" rtl="0">
              <a:buClr>
                <a:srgbClr val="000000"/>
              </a:buClr>
              <a:buSzPct val="37931"/>
              <a:buFont typeface="Arial"/>
              <a:buNone/>
            </a:pPr>
            <a:r>
              <a:rPr lang="cs" sz="2900" dirty="0"/>
              <a:t>V</a:t>
            </a:r>
            <a:r>
              <a:rPr lang="cs" sz="2400" dirty="0"/>
              <a:t>LASTNÍ ŠABLONOVÝ VÝKRES S TABULKOU</a:t>
            </a:r>
          </a:p>
          <a:p>
            <a:endParaRPr lang="cs" sz="2400" dirty="0"/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1117009" y="1772816"/>
            <a:ext cx="7569899" cy="4795084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dirty="0"/>
              <a:t>Možno využívat pouze "svítící" symboly" nástrojové lišty - např. čáry, texty....</a:t>
            </a:r>
          </a:p>
        </p:txBody>
      </p:sp>
      <p:sp>
        <p:nvSpPr>
          <p:cNvPr id="62" name="Shape 62"/>
          <p:cNvSpPr/>
          <p:nvPr/>
        </p:nvSpPr>
        <p:spPr>
          <a:xfrm>
            <a:off x="152400" y="152400"/>
            <a:ext cx="895350" cy="702945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AUTOTEXT</a:t>
            </a:r>
          </a:p>
        </p:txBody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4066125" y="5249109"/>
            <a:ext cx="4480800" cy="19386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VLOŽIT AUTOTEXT</a:t>
            </a:r>
          </a:p>
        </p:txBody>
      </p:sp>
      <p:sp>
        <p:nvSpPr>
          <p:cNvPr id="69" name="Shape 69"/>
          <p:cNvSpPr/>
          <p:nvPr/>
        </p:nvSpPr>
        <p:spPr>
          <a:xfrm>
            <a:off x="1182075" y="2731500"/>
            <a:ext cx="5686425" cy="27051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70" name="Shape 70"/>
          <p:cNvCxnSpPr/>
          <p:nvPr/>
        </p:nvCxnSpPr>
        <p:spPr>
          <a:xfrm>
            <a:off x="3269050" y="1059700"/>
            <a:ext cx="0" cy="21893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AUTOTEXT</a:t>
            </a:r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VLOŽIT AUTOTEXT</a:t>
            </a:r>
          </a:p>
          <a:p>
            <a:pPr lvl="0" rtl="0">
              <a:buNone/>
            </a:pPr>
            <a:r>
              <a:rPr lang="cs"/>
              <a:t>vyberu dle kategorie položku </a:t>
            </a:r>
          </a:p>
          <a:p>
            <a:pPr lvl="0" rtl="0">
              <a:buNone/>
            </a:pPr>
            <a:r>
              <a:rPr lang="cs"/>
              <a:t>autotextu:</a:t>
            </a:r>
          </a:p>
          <a:p>
            <a:endParaRPr lang="cs"/>
          </a:p>
          <a:p>
            <a:endParaRPr lang="cs"/>
          </a:p>
          <a:p>
            <a:pPr lvl="0" rtl="0">
              <a:buNone/>
            </a:pPr>
            <a:r>
              <a:rPr lang="cs"/>
              <a:t>např. JMÉNO VÝKRESU</a:t>
            </a:r>
          </a:p>
          <a:p>
            <a:endParaRPr lang="cs"/>
          </a:p>
          <a:p>
            <a:pPr lvl="0" rtl="0">
              <a:buNone/>
            </a:pPr>
            <a:r>
              <a:rPr lang="cs"/>
              <a:t>znázorněno v tabulce textu</a:t>
            </a:r>
          </a:p>
          <a:p>
            <a:pPr>
              <a:buNone/>
            </a:pPr>
            <a:r>
              <a:rPr lang="cs"/>
              <a:t>dvojitým křížkem na začátku</a:t>
            </a:r>
          </a:p>
        </p:txBody>
      </p:sp>
      <p:sp>
        <p:nvSpPr>
          <p:cNvPr id="77" name="Shape 77"/>
          <p:cNvSpPr/>
          <p:nvPr/>
        </p:nvSpPr>
        <p:spPr>
          <a:xfrm>
            <a:off x="6180650" y="2321775"/>
            <a:ext cx="2600325" cy="41433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78" name="Shape 78"/>
          <p:cNvCxnSpPr/>
          <p:nvPr/>
        </p:nvCxnSpPr>
        <p:spPr>
          <a:xfrm rot="10800000" flipH="1">
            <a:off x="5398425" y="5368524"/>
            <a:ext cx="1029599" cy="6897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AUTOTEXT</a:t>
            </a:r>
          </a:p>
        </p:txBody>
      </p:sp>
      <p:sp>
        <p:nvSpPr>
          <p:cNvPr id="84" name="Shape 84"/>
          <p:cNvSpPr/>
          <p:nvPr/>
        </p:nvSpPr>
        <p:spPr>
          <a:xfrm>
            <a:off x="3491436" y="2914701"/>
            <a:ext cx="5311663" cy="377304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537159" y="1500216"/>
            <a:ext cx="9589199" cy="36680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výhodou autotextu je jeho automatická aktualizace:</a:t>
            </a:r>
          </a:p>
          <a:p>
            <a:pPr lvl="0" rtl="0">
              <a:buNone/>
            </a:pPr>
            <a:r>
              <a:rPr lang="cs" sz="2400"/>
              <a:t>např. skutečné datum</a:t>
            </a:r>
          </a:p>
          <a:p>
            <a:pPr>
              <a:buNone/>
            </a:pPr>
            <a:r>
              <a:rPr lang="cs" sz="2400"/>
              <a:t>    jméno výkresu dle názvu ve výkresové složce </a:t>
            </a:r>
          </a:p>
        </p:txBody>
      </p:sp>
      <p:sp>
        <p:nvSpPr>
          <p:cNvPr id="86" name="Shape 86"/>
          <p:cNvSpPr/>
          <p:nvPr/>
        </p:nvSpPr>
        <p:spPr>
          <a:xfrm>
            <a:off x="6073444" y="6353362"/>
            <a:ext cx="549300" cy="289200"/>
          </a:xfrm>
          <a:prstGeom prst="arc">
            <a:avLst>
              <a:gd name="adj1" fmla="val 12821451"/>
              <a:gd name="adj2" fmla="val 12122178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cxnSp>
        <p:nvCxnSpPr>
          <p:cNvPr id="87" name="Shape 87"/>
          <p:cNvCxnSpPr/>
          <p:nvPr/>
        </p:nvCxnSpPr>
        <p:spPr>
          <a:xfrm flipH="1">
            <a:off x="6288099" y="4028825"/>
            <a:ext cx="1599600" cy="227940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9299376" cy="156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 dirty="0"/>
              <a:t>
</a:t>
            </a:r>
          </a:p>
          <a:p>
            <a:endParaRPr lang="cs" sz="3700" dirty="0"/>
          </a:p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 dirty="0"/>
              <a:t>NAVIGÁTOR - VÝKRESOVÁ SLOŽKA </a:t>
            </a:r>
          </a:p>
          <a:p>
            <a:pPr lvl="0" rtl="0">
              <a:buClr>
                <a:srgbClr val="000000"/>
              </a:buClr>
              <a:buSzPct val="37931"/>
              <a:buFont typeface="Arial"/>
              <a:buNone/>
            </a:pPr>
            <a:r>
              <a:rPr lang="cs" sz="2900" dirty="0"/>
              <a:t>VLASTNÍ ŠABLONOVÝ VÝKRES S TABULKOU</a:t>
            </a:r>
          </a:p>
          <a:p>
            <a:endParaRPr lang="cs" sz="2900" dirty="0"/>
          </a:p>
        </p:txBody>
      </p:sp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323528" y="1412776"/>
            <a:ext cx="8589599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dirty="0"/>
              <a:t>Takto si připravím základní schémata:</a:t>
            </a:r>
          </a:p>
          <a:p>
            <a:pPr lvl="0" rtl="0">
              <a:buNone/>
            </a:pPr>
            <a:r>
              <a:rPr lang="cs" dirty="0"/>
              <a:t>A4 - na výšku i na šířku (= 210 x 297 mm)</a:t>
            </a:r>
          </a:p>
          <a:p>
            <a:pPr lvl="0" rtl="0">
              <a:buNone/>
            </a:pPr>
            <a:r>
              <a:rPr lang="cs" dirty="0"/>
              <a:t>A3 - na výšku i na šířku (= 420 x 297 mm)</a:t>
            </a:r>
          </a:p>
          <a:p>
            <a:pPr lvl="0" rtl="0">
              <a:buNone/>
            </a:pPr>
            <a:r>
              <a:rPr lang="cs" dirty="0"/>
              <a:t>s malou tabulkou</a:t>
            </a:r>
          </a:p>
          <a:p>
            <a:pPr lvl="0" rtl="0">
              <a:buNone/>
            </a:pPr>
            <a:r>
              <a:rPr lang="cs" dirty="0"/>
              <a:t>A2 - na výšku i na šířku ( = 420 x 594 mm)</a:t>
            </a:r>
          </a:p>
          <a:p>
            <a:pPr lvl="0" rtl="0">
              <a:buNone/>
            </a:pPr>
            <a:r>
              <a:rPr lang="cs" dirty="0"/>
              <a:t>A1 - na výšku i na šířku (= 594 x 840 mm)</a:t>
            </a:r>
          </a:p>
          <a:p>
            <a:pPr lvl="0" rtl="0">
              <a:buNone/>
            </a:pPr>
            <a:r>
              <a:rPr lang="cs" dirty="0"/>
              <a:t>s velkou tabulkou</a:t>
            </a:r>
          </a:p>
          <a:p>
            <a:pPr lvl="0" rtl="0">
              <a:buNone/>
            </a:pPr>
            <a:r>
              <a:rPr lang="cs" sz="2200" dirty="0"/>
              <a:t>V případě potřeby vytvářím další - možno i atypické - protáhlé formáty - libovolných velikostí, s různými tabulkami, s rámečky či bez</a:t>
            </a:r>
          </a:p>
          <a:p>
            <a:pPr>
              <a:buNone/>
            </a:pPr>
            <a:r>
              <a:rPr lang="cs" dirty="0">
                <a:solidFill>
                  <a:srgbClr val="FF0000"/>
                </a:solidFill>
              </a:rPr>
              <a:t>VYPRACUJTE!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00" name="Shape 100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01" name="Shape 101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233</Words>
  <Application>Microsoft Office PowerPoint</Application>
  <PresentationFormat>Předvádění na obrazovce (4:3)</PresentationFormat>
  <Paragraphs>59</Paragraphs>
  <Slides>11</Slides>
  <Notes>10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/>
      <vt:lpstr>Dokument</vt:lpstr>
      <vt:lpstr>Snímek 1</vt:lpstr>
      <vt:lpstr>SP3 -  ARCHICAD NAVIGÁTOR  VLASTNÍ VÝKRESOVÉ ŠABLONY  TABULKA + RÁMEČEK</vt:lpstr>
      <vt:lpstr>NAVIGÁTOR - VÝKRESOVÁ SLOŽKA  VLASTNÍ ŠABLONOVÝ VÝKRES S TABULKOU</vt:lpstr>
      <vt:lpstr>NAVIGÁTOR - VÝKRESOVÁ SLOŽKA  VLASTNÍ ŠABLONOVÝ VÝKRES S TABULKOU</vt:lpstr>
      <vt:lpstr>NAVIGÁTOR - VÝKRESOVÁ SLOŽKA  VLASTNÍ ŠABLONOVÝ VÝKRES S TABULKOU</vt:lpstr>
      <vt:lpstr>
           NAVIGÁTOR   VÝKRESOVÁ SLOŽKA  VLASTNÍ ŠABLONOVÝ VÝKRES S TABULKOU </vt:lpstr>
      <vt:lpstr>AUTOTEXT</vt:lpstr>
      <vt:lpstr>AUTOTEXT</vt:lpstr>
      <vt:lpstr>AUTOTEXT</vt:lpstr>
      <vt:lpstr>
  NAVIGÁTOR - VÝKRESOVÁ SLOŽKA  VLASTNÍ ŠABLONOVÝ VÝKRES S TABULKOU 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Dum</cp:lastModifiedBy>
  <cp:revision>2</cp:revision>
  <dcterms:modified xsi:type="dcterms:W3CDTF">2013-07-10T14:20:41Z</dcterms:modified>
</cp:coreProperties>
</file>