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34780396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" name="Shape 4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Shape 5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" name="Shape 5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Shape 5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Shape 6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Shape 7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Shape 8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21194531"/>
              </p:ext>
            </p:extLst>
          </p:nvPr>
        </p:nvGraphicFramePr>
        <p:xfrm>
          <a:off x="2339752" y="8736"/>
          <a:ext cx="4392488" cy="66106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875762" progId="Word.Document.12">
                  <p:embed/>
                </p:oleObj>
              </mc:Choice>
              <mc:Fallback>
                <p:oleObj name="Dokument" r:id="rId3" imgW="5895909" imgH="887576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8736"/>
                        <a:ext cx="4392488" cy="66106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478999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525850" y="2420400"/>
            <a:ext cx="80922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 ARCHICAD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NAVIGÁTOR </a:t>
            </a:r>
          </a:p>
          <a:p>
            <a:pPr lvl="0" rtl="0">
              <a:buNone/>
            </a:pPr>
            <a:r>
              <a:rPr lang="cs" sz="2700">
                <a:solidFill>
                  <a:srgbClr val="000000"/>
                </a:solidFill>
              </a:rPr>
              <a:t>VLASTNÍ VÝKRESY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8494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700"/>
              <a:t>NAVIGÁTOR - VÝKRESOVÁ SLOŽKA </a:t>
            </a:r>
          </a:p>
          <a:p>
            <a:pPr>
              <a:buNone/>
            </a:pPr>
            <a:r>
              <a:rPr lang="cs" sz="2900"/>
              <a:t>VLASTNÍ VÝKRESY</a:t>
            </a:r>
          </a:p>
        </p:txBody>
      </p:sp>
      <p:sp>
        <p:nvSpPr>
          <p:cNvPr id="40" name="Shape 40"/>
          <p:cNvSpPr txBox="1"/>
          <p:nvPr/>
        </p:nvSpPr>
        <p:spPr>
          <a:xfrm>
            <a:off x="457200" y="1480550"/>
            <a:ext cx="8486100" cy="48161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>
                <a:solidFill>
                  <a:srgbClr val="0000FF"/>
                </a:solidFill>
              </a:rPr>
              <a:t>NÁZVY VÝKRESŮ PÍŠEME VELKÝMI TISKACÍMI PÍSMENY - DÍKY AUTOTEXTU SE TENTO NÁZEV PŘESNĚ ZOBRAZÍ NA VLASTNÍM KONKRÉTNÍM VÝKRESE</a:t>
            </a:r>
          </a:p>
          <a:p>
            <a:endParaRPr lang="cs" sz="2400">
              <a:solidFill>
                <a:srgbClr val="0000FF"/>
              </a:solidFill>
            </a:endParaRPr>
          </a:p>
        </p:txBody>
      </p:sp>
      <p:sp>
        <p:nvSpPr>
          <p:cNvPr id="41" name="Shape 41"/>
          <p:cNvSpPr/>
          <p:nvPr/>
        </p:nvSpPr>
        <p:spPr>
          <a:xfrm>
            <a:off x="3741343" y="2701738"/>
            <a:ext cx="4906632" cy="382328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42" name="Shape 42"/>
          <p:cNvSpPr txBox="1"/>
          <p:nvPr/>
        </p:nvSpPr>
        <p:spPr>
          <a:xfrm>
            <a:off x="260575" y="3350350"/>
            <a:ext cx="3187800" cy="26565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17500">
              <a:buClr>
                <a:srgbClr val="000000"/>
              </a:buClr>
              <a:buSzPct val="97222"/>
              <a:buFont typeface="Arial"/>
              <a:buChar char="•"/>
            </a:pPr>
            <a:r>
              <a:rPr lang="cs" sz="2400"/>
              <a:t>VÝKRESY DOPORUČUJI ŘADIT DO SLOŽEK - např. STUDIE, STAVEBNÍ POVOLENÍ, PRFESE, apod....</a:t>
            </a:r>
          </a:p>
        </p:txBody>
      </p:sp>
      <p:cxnSp>
        <p:nvCxnSpPr>
          <p:cNvPr id="43" name="Shape 43"/>
          <p:cNvCxnSpPr/>
          <p:nvPr/>
        </p:nvCxnSpPr>
        <p:spPr>
          <a:xfrm>
            <a:off x="2699225" y="5208475"/>
            <a:ext cx="5428499" cy="1159799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 txBox="1">
            <a:spLocks noGrp="1"/>
          </p:cNvSpPr>
          <p:nvPr>
            <p:ph type="title"/>
          </p:nvPr>
        </p:nvSpPr>
        <p:spPr>
          <a:xfrm>
            <a:off x="417200" y="304637"/>
            <a:ext cx="895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NAVIGÁTOR - VÝKRESOVÁ SLOŽKA </a:t>
            </a:r>
          </a:p>
          <a:p>
            <a:pPr lvl="0" rtl="0">
              <a:buNone/>
            </a:pPr>
            <a:r>
              <a:rPr lang="cs" sz="2900"/>
              <a:t>VLASTNÍ VÝKRESY</a:t>
            </a:r>
          </a:p>
        </p:txBody>
      </p:sp>
      <p:sp>
        <p:nvSpPr>
          <p:cNvPr id="49" name="Shape 49"/>
          <p:cNvSpPr txBox="1">
            <a:spLocks noGrp="1"/>
          </p:cNvSpPr>
          <p:nvPr>
            <p:ph type="body" idx="1"/>
          </p:nvPr>
        </p:nvSpPr>
        <p:spPr>
          <a:xfrm>
            <a:off x="457200" y="1600175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50" name="Shape 50"/>
          <p:cNvSpPr/>
          <p:nvPr/>
        </p:nvSpPr>
        <p:spPr>
          <a:xfrm>
            <a:off x="132418" y="2054793"/>
            <a:ext cx="8927280" cy="380513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5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NAVIGÁTOR - VÝKRESOVÁ SLOŽKA </a:t>
            </a:r>
          </a:p>
          <a:p>
            <a:pPr lvl="0">
              <a:buClr>
                <a:srgbClr val="000000"/>
              </a:buClr>
              <a:buSzPct val="37931"/>
              <a:buFont typeface="Arial"/>
              <a:buNone/>
            </a:pPr>
            <a:r>
              <a:rPr lang="cs" sz="2900"/>
              <a:t>VLASTNÍ VÝKRESY</a:t>
            </a:r>
          </a:p>
        </p:txBody>
      </p:sp>
      <p:sp>
        <p:nvSpPr>
          <p:cNvPr id="56" name="Shape 5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VYTVOŘTE SADY - SLOŽKY VÝKRESŮ: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STUDIE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STAVEBNÍ POVOLENÍ</a:t>
            </a:r>
          </a:p>
          <a:p>
            <a:pPr marL="457200" lvl="0" indent="-4191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PROFESE</a:t>
            </a:r>
          </a:p>
        </p:txBody>
      </p:sp>
      <p:sp>
        <p:nvSpPr>
          <p:cNvPr id="57" name="Shape 57"/>
          <p:cNvSpPr txBox="1"/>
          <p:nvPr/>
        </p:nvSpPr>
        <p:spPr>
          <a:xfrm>
            <a:off x="680475" y="4240075"/>
            <a:ext cx="71466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Clr>
                <a:srgbClr val="000000"/>
              </a:buClr>
              <a:buSzPct val="36666"/>
              <a:buFont typeface="Arial"/>
              <a:buNone/>
            </a:pPr>
            <a:r>
              <a:rPr lang="cs" sz="3000"/>
              <a:t>DO KAŽDÉ SLOŽKY VYTVOŘTE SADU VÝKRESŮ:</a:t>
            </a:r>
          </a:p>
          <a:p>
            <a:pPr marL="457200" lvl="0" indent="-4191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3000"/>
              <a:t>PŮDORYSY</a:t>
            </a:r>
          </a:p>
          <a:p>
            <a:pPr marL="457200" lvl="0" indent="-4191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3000"/>
              <a:t>ŘEZ</a:t>
            </a:r>
          </a:p>
          <a:p>
            <a:pPr marL="457200" lvl="0" indent="-4191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3000"/>
              <a:t>POHLEDY</a:t>
            </a:r>
          </a:p>
          <a:p>
            <a:endParaRPr lang="cs" sz="300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/>
                                        <p:tgtEl>
                                          <p:spTgt spid="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 txBox="1">
            <a:spLocks noGrp="1"/>
          </p:cNvSpPr>
          <p:nvPr>
            <p:ph type="title"/>
          </p:nvPr>
        </p:nvSpPr>
        <p:spPr>
          <a:xfrm>
            <a:off x="337229" y="274637"/>
            <a:ext cx="9889200" cy="12927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700"/>
              <a:t>
</a:t>
            </a:r>
          </a:p>
          <a:p>
            <a:endParaRPr lang="cs" sz="3700"/>
          </a:p>
          <a:p>
            <a:endParaRPr lang="cs" sz="3700"/>
          </a:p>
          <a:p>
            <a:endParaRPr lang="cs" sz="3700"/>
          </a:p>
          <a:p>
            <a:endParaRPr lang="cs" sz="3700"/>
          </a:p>
          <a:p>
            <a:endParaRPr lang="cs" sz="3700"/>
          </a:p>
          <a:p>
            <a:endParaRPr lang="cs" sz="3700"/>
          </a:p>
          <a:p>
            <a:endParaRPr lang="cs" sz="3700"/>
          </a:p>
          <a:p>
            <a:endParaRPr lang="cs" sz="3700"/>
          </a:p>
          <a:p>
            <a:endParaRPr lang="cs" sz="3700"/>
          </a:p>
          <a:p>
            <a:endParaRPr lang="cs" sz="3700"/>
          </a:p>
          <a:p>
            <a:pPr lvl="0" rtl="0">
              <a:buNone/>
            </a:pPr>
            <a:r>
              <a:rPr lang="cs" sz="3700"/>
              <a:t>NAVIGÁTOR  VÝKRESOVÁ SLOŽKA </a:t>
            </a:r>
          </a:p>
          <a:p>
            <a:pPr lvl="0" rtl="0">
              <a:buClr>
                <a:srgbClr val="000000"/>
              </a:buClr>
              <a:buSzPct val="37931"/>
              <a:buFont typeface="Arial"/>
              <a:buNone/>
            </a:pPr>
            <a:r>
              <a:rPr lang="cs" sz="2900"/>
              <a:t>V</a:t>
            </a:r>
            <a:r>
              <a:rPr lang="cs" sz="2400"/>
              <a:t>LASTNÍ VÝKRESY</a:t>
            </a:r>
          </a:p>
        </p:txBody>
      </p:sp>
      <p:sp>
        <p:nvSpPr>
          <p:cNvPr id="63" name="Shape 63"/>
          <p:cNvSpPr txBox="1"/>
          <p:nvPr/>
        </p:nvSpPr>
        <p:spPr>
          <a:xfrm>
            <a:off x="480550" y="1870775"/>
            <a:ext cx="69765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 txBox="1"/>
          <p:nvPr/>
        </p:nvSpPr>
        <p:spPr>
          <a:xfrm>
            <a:off x="908700" y="1950750"/>
            <a:ext cx="7326599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KE STUDII PŘIŘAĎTE ŠABLONU VÝKRESU A3 </a:t>
            </a:r>
          </a:p>
          <a:p>
            <a:pPr>
              <a:buNone/>
            </a:pPr>
            <a:r>
              <a:rPr lang="cs" sz="2400"/>
              <a:t>NA ŠÍRKU S MALOU TABULKOU</a:t>
            </a:r>
          </a:p>
        </p:txBody>
      </p:sp>
      <p:sp>
        <p:nvSpPr>
          <p:cNvPr id="65" name="Shape 65"/>
          <p:cNvSpPr/>
          <p:nvPr/>
        </p:nvSpPr>
        <p:spPr>
          <a:xfrm>
            <a:off x="1052150" y="3731350"/>
            <a:ext cx="6848475" cy="26003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Shape 70"/>
          <p:cNvSpPr/>
          <p:nvPr/>
        </p:nvSpPr>
        <p:spPr>
          <a:xfrm>
            <a:off x="2969438" y="2407950"/>
            <a:ext cx="5706336" cy="363774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71" name="Shape 71"/>
          <p:cNvSpPr txBox="1">
            <a:spLocks noGrp="1"/>
          </p:cNvSpPr>
          <p:nvPr>
            <p:ph type="title"/>
          </p:nvPr>
        </p:nvSpPr>
        <p:spPr>
          <a:xfrm>
            <a:off x="337229" y="274637"/>
            <a:ext cx="9889200" cy="12927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700"/>
              <a:t>
</a:t>
            </a:r>
          </a:p>
          <a:p>
            <a:endParaRPr lang="cs" sz="3700"/>
          </a:p>
          <a:p>
            <a:endParaRPr lang="cs" sz="3700"/>
          </a:p>
          <a:p>
            <a:endParaRPr lang="cs" sz="3700"/>
          </a:p>
          <a:p>
            <a:endParaRPr lang="cs" sz="3700"/>
          </a:p>
          <a:p>
            <a:endParaRPr lang="cs" sz="3700"/>
          </a:p>
          <a:p>
            <a:endParaRPr lang="cs" sz="3700"/>
          </a:p>
          <a:p>
            <a:endParaRPr lang="cs" sz="3700"/>
          </a:p>
          <a:p>
            <a:endParaRPr lang="cs" sz="3700"/>
          </a:p>
          <a:p>
            <a:endParaRPr lang="cs" sz="3700"/>
          </a:p>
          <a:p>
            <a:endParaRPr lang="cs" sz="3700"/>
          </a:p>
          <a:p>
            <a:pPr lvl="0" rtl="0">
              <a:buNone/>
            </a:pPr>
            <a:r>
              <a:rPr lang="cs" sz="3700"/>
              <a:t>NAVIGÁTOR  VÝKRESOVÁ SLOŽKA </a:t>
            </a:r>
          </a:p>
          <a:p>
            <a:pPr lvl="0" rtl="0">
              <a:buClr>
                <a:srgbClr val="000000"/>
              </a:buClr>
              <a:buSzPct val="37931"/>
              <a:buFont typeface="Arial"/>
              <a:buNone/>
            </a:pPr>
            <a:r>
              <a:rPr lang="cs" sz="2900"/>
              <a:t>V</a:t>
            </a:r>
            <a:r>
              <a:rPr lang="cs" sz="2400"/>
              <a:t>LASTNÍ VÝKRESY</a:t>
            </a:r>
          </a:p>
        </p:txBody>
      </p:sp>
      <p:sp>
        <p:nvSpPr>
          <p:cNvPr id="72" name="Shape 72"/>
          <p:cNvSpPr txBox="1"/>
          <p:nvPr/>
        </p:nvSpPr>
        <p:spPr>
          <a:xfrm>
            <a:off x="480550" y="1870775"/>
            <a:ext cx="69765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73" name="Shape 73"/>
          <p:cNvSpPr txBox="1"/>
          <p:nvPr/>
        </p:nvSpPr>
        <p:spPr>
          <a:xfrm>
            <a:off x="908700" y="1950750"/>
            <a:ext cx="7326599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KE STAVEBNÍMU POVOLENÍ PŘIŘAĎTE ŠABLONU VÝKRESU A 1 - A2 na šířku s VELKOU TABULKOU a FORMÁTOVÁNÍM</a:t>
            </a:r>
          </a:p>
        </p:txBody>
      </p:sp>
      <p:sp>
        <p:nvSpPr>
          <p:cNvPr id="74" name="Shape 74"/>
          <p:cNvSpPr txBox="1"/>
          <p:nvPr/>
        </p:nvSpPr>
        <p:spPr>
          <a:xfrm>
            <a:off x="730450" y="6119525"/>
            <a:ext cx="36576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3000">
                <a:solidFill>
                  <a:srgbClr val="FF0000"/>
                </a:solidFill>
              </a:rPr>
              <a:t>VYPRACUJTE !</a:t>
            </a:r>
          </a:p>
        </p:txBody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0" name="Shape 8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81" name="Shape 81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82" name="Shape 82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118</Words>
  <Application>Microsoft Office PowerPoint</Application>
  <PresentationFormat>Předvádění na obrazovce (4:3)</PresentationFormat>
  <Paragraphs>51</Paragraphs>
  <Slides>8</Slides>
  <Notes>7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/>
      <vt:lpstr>Microsoft Word Document</vt:lpstr>
      <vt:lpstr>Prezentace aplikace PowerPoint</vt:lpstr>
      <vt:lpstr>SP3 -  ARCHICAD NAVIGÁTOR  VLASTNÍ VÝKRESY</vt:lpstr>
      <vt:lpstr>NAVIGÁTOR - VÝKRESOVÁ SLOŽKA  VLASTNÍ VÝKRESY</vt:lpstr>
      <vt:lpstr>NAVIGÁTOR - VÝKRESOVÁ SLOŽKA  VLASTNÍ VÝKRESY</vt:lpstr>
      <vt:lpstr>NAVIGÁTOR - VÝKRESOVÁ SLOŽKA  VLASTNÍ VÝKRESY</vt:lpstr>
      <vt:lpstr>
           NAVIGÁTOR  VÝKRESOVÁ SLOŽKA  VLASTNÍ VÝKRESY</vt:lpstr>
      <vt:lpstr>
           NAVIGÁTOR  VÝKRESOVÁ SLOŽKA  VLASTNÍ VÝKRESY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2013-07-10T11:00:51Z</dcterms:modified>
</cp:coreProperties>
</file>