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74941518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" name="Shape 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Shape 5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hape 7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Shape 7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" name="Shape 8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" name="Shape 8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Shape 9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Shape 9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Shape 10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" name="Shape 10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/>
          <p:nvPr/>
        </p:nvSpPr>
        <p:spPr>
          <a:xfrm>
            <a:off x="0" y="0"/>
            <a:ext cx="9144000" cy="46913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9" name="Shape 9"/>
          <p:cNvCxnSpPr/>
          <p:nvPr/>
        </p:nvCxnSpPr>
        <p:spPr>
          <a:xfrm>
            <a:off x="0" y="4662139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9" name="Shape 19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2"/>
          </p:nvPr>
        </p:nvSpPr>
        <p:spPr>
          <a:xfrm>
            <a:off x="4692273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25" name="Shape 25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457200" y="5875078"/>
            <a:ext cx="8229600" cy="692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1pPr>
            <a:lvl2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2pPr>
            <a:lvl3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3pPr>
            <a:lvl4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4pPr>
            <a:lvl5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5pPr>
            <a:lvl6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6pPr>
            <a:lvl7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7pPr>
            <a:lvl8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8pPr>
            <a:lvl9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4274" y="0"/>
            <a:ext cx="9144000" cy="58752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30" name="Shape 30"/>
          <p:cNvCxnSpPr/>
          <p:nvPr/>
        </p:nvCxnSpPr>
        <p:spPr>
          <a:xfrm>
            <a:off x="0" y="5845828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600"/>
              </a:spcBef>
              <a:buClr>
                <a:schemeClr val="dk1"/>
              </a:buClr>
              <a:buSzPct val="166666"/>
              <a:buFont typeface="Arial"/>
              <a:buChar char="•"/>
              <a:defRPr sz="30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480"/>
              </a:spcBef>
              <a:buClr>
                <a:schemeClr val="dk1"/>
              </a:buClr>
              <a:buSzPct val="100000"/>
              <a:buFont typeface="Courier New"/>
              <a:buChar char="o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dk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35050131"/>
              </p:ext>
            </p:extLst>
          </p:nvPr>
        </p:nvGraphicFramePr>
        <p:xfrm>
          <a:off x="2483768" y="260648"/>
          <a:ext cx="4320480" cy="63933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723209" progId="Word.Document.12">
                  <p:embed/>
                </p:oleObj>
              </mc:Choice>
              <mc:Fallback>
                <p:oleObj name="Dokument" r:id="rId3" imgW="5895909" imgH="872320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83768" y="260648"/>
                        <a:ext cx="4320480" cy="639331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493971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ctrTitle"/>
          </p:nvPr>
        </p:nvSpPr>
        <p:spPr>
          <a:xfrm>
            <a:off x="525850" y="2420400"/>
            <a:ext cx="8092200" cy="2198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SP3 -  ARCHICAD</a:t>
            </a:r>
          </a:p>
          <a:p>
            <a:pPr lvl="0" rtl="0">
              <a:buNone/>
            </a:pPr>
            <a:r>
              <a:rPr lang="cs" sz="6000">
                <a:solidFill>
                  <a:srgbClr val="000000"/>
                </a:solidFill>
              </a:rPr>
              <a:t>NASTAVENÍ VRSTEV</a:t>
            </a:r>
          </a:p>
        </p:txBody>
      </p:sp>
      <p:sp>
        <p:nvSpPr>
          <p:cNvPr id="34" name="Shape 34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8494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3700"/>
              <a:t>NASTAVENÍ VRSTEV</a:t>
            </a:r>
          </a:p>
        </p:txBody>
      </p:sp>
      <p:sp>
        <p:nvSpPr>
          <p:cNvPr id="40" name="Shape 40"/>
          <p:cNvSpPr/>
          <p:nvPr/>
        </p:nvSpPr>
        <p:spPr>
          <a:xfrm>
            <a:off x="233362" y="3033425"/>
            <a:ext cx="8677275" cy="31908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41" name="Shape 41"/>
          <p:cNvSpPr txBox="1"/>
          <p:nvPr/>
        </p:nvSpPr>
        <p:spPr>
          <a:xfrm>
            <a:off x="582075" y="1721225"/>
            <a:ext cx="4472400" cy="1312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marL="457200" lvl="0" indent="-3810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/>
              <a:t>VOLBY</a:t>
            </a:r>
          </a:p>
          <a:p>
            <a:pPr marL="457200" lvl="0" indent="-3810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/>
              <a:t>ATRIBUTY PRVKŮ</a:t>
            </a:r>
          </a:p>
          <a:p>
            <a:pPr marL="457200" lvl="0" indent="-38100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2400"/>
              <a:t>NASTAVENÍ VRSTEV</a:t>
            </a:r>
          </a:p>
        </p:txBody>
      </p:sp>
    </p:spTree>
  </p:cSld>
  <p:clrMapOvr>
    <a:masterClrMapping/>
  </p:clrMapOvr>
  <p:transition spd="slow"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Shape 4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7011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VRSTEV</a:t>
            </a:r>
          </a:p>
        </p:txBody>
      </p:sp>
      <p:sp>
        <p:nvSpPr>
          <p:cNvPr id="47" name="Shape 47"/>
          <p:cNvSpPr txBox="1">
            <a:spLocks noGrp="1"/>
          </p:cNvSpPr>
          <p:nvPr>
            <p:ph type="body" idx="1"/>
          </p:nvPr>
        </p:nvSpPr>
        <p:spPr>
          <a:xfrm>
            <a:off x="457200" y="94515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nebo: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DOKUMENT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VRSTVY</a:t>
            </a:r>
          </a:p>
          <a:p>
            <a:pPr marL="457200" lvl="0" indent="-41910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NASTAVENÍ VRSTEV</a:t>
            </a:r>
          </a:p>
        </p:txBody>
      </p:sp>
      <p:sp>
        <p:nvSpPr>
          <p:cNvPr id="48" name="Shape 48"/>
          <p:cNvSpPr/>
          <p:nvPr/>
        </p:nvSpPr>
        <p:spPr>
          <a:xfrm>
            <a:off x="2833398" y="2963803"/>
            <a:ext cx="5810276" cy="360409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Shape 5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/>
              <a:t>NASTAVENÍ VRSTEV</a:t>
            </a:r>
          </a:p>
          <a:p>
            <a:pPr>
              <a:buNone/>
            </a:pPr>
            <a:r>
              <a:rPr lang="cs"/>
              <a:t>nebo</a:t>
            </a:r>
          </a:p>
        </p:txBody>
      </p:sp>
      <p:sp>
        <p:nvSpPr>
          <p:cNvPr id="54" name="Shape 54"/>
          <p:cNvSpPr txBox="1">
            <a:spLocks noGrp="1"/>
          </p:cNvSpPr>
          <p:nvPr>
            <p:ph type="body" idx="1"/>
          </p:nvPr>
        </p:nvSpPr>
        <p:spPr>
          <a:xfrm>
            <a:off x="457200" y="1552175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klávesová zkratka CTRL + L</a:t>
            </a:r>
          </a:p>
        </p:txBody>
      </p:sp>
      <p:sp>
        <p:nvSpPr>
          <p:cNvPr id="55" name="Shape 55"/>
          <p:cNvSpPr/>
          <p:nvPr/>
        </p:nvSpPr>
        <p:spPr>
          <a:xfrm>
            <a:off x="1122487" y="2277735"/>
            <a:ext cx="7138637" cy="415683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VRSTEV</a:t>
            </a:r>
          </a:p>
        </p:txBody>
      </p:sp>
      <p:sp>
        <p:nvSpPr>
          <p:cNvPr id="61" name="Shape 6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1. zvolím KOMBINACI nebo vytvořím VLASTNÍ - nutno pojmenovat</a:t>
            </a:r>
          </a:p>
          <a:p>
            <a:pPr>
              <a:buNone/>
            </a:pPr>
            <a:r>
              <a:rPr lang="cs" sz="2400"/>
              <a:t>2. pro danou kombinaci VYTVOŘÍM NOVÉ VRSTVY (název) a nebo některé stávající ZAVŘU (OČKO)</a:t>
            </a:r>
          </a:p>
        </p:txBody>
      </p:sp>
      <p:sp>
        <p:nvSpPr>
          <p:cNvPr id="62" name="Shape 62"/>
          <p:cNvSpPr/>
          <p:nvPr/>
        </p:nvSpPr>
        <p:spPr>
          <a:xfrm>
            <a:off x="2988941" y="3379780"/>
            <a:ext cx="5649833" cy="328939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63" name="Shape 63"/>
          <p:cNvSpPr/>
          <p:nvPr/>
        </p:nvSpPr>
        <p:spPr>
          <a:xfrm>
            <a:off x="2928359" y="3379780"/>
            <a:ext cx="2288399" cy="1961700"/>
          </a:xfrm>
          <a:prstGeom prst="arc">
            <a:avLst>
              <a:gd name="adj1" fmla="val 3957324"/>
              <a:gd name="adj2" fmla="val 3745367"/>
            </a:avLst>
          </a:prstGeom>
          <a:noFill/>
          <a:ln w="19050" cap="flat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64" name="Shape 64"/>
          <p:cNvSpPr txBox="1"/>
          <p:nvPr/>
        </p:nvSpPr>
        <p:spPr>
          <a:xfrm>
            <a:off x="3732515" y="4708398"/>
            <a:ext cx="1995900" cy="5435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3600" b="1"/>
              <a:t>1.</a:t>
            </a:r>
          </a:p>
        </p:txBody>
      </p:sp>
      <p:sp>
        <p:nvSpPr>
          <p:cNvPr id="65" name="Shape 65"/>
          <p:cNvSpPr txBox="1"/>
          <p:nvPr/>
        </p:nvSpPr>
        <p:spPr>
          <a:xfrm>
            <a:off x="7209575" y="5802073"/>
            <a:ext cx="795300" cy="3516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3600" b="1"/>
              <a:t>2.</a:t>
            </a:r>
          </a:p>
        </p:txBody>
      </p:sp>
      <p:sp>
        <p:nvSpPr>
          <p:cNvPr id="66" name="Shape 66"/>
          <p:cNvSpPr/>
          <p:nvPr/>
        </p:nvSpPr>
        <p:spPr>
          <a:xfrm>
            <a:off x="4761636" y="3677598"/>
            <a:ext cx="2807099" cy="2605199"/>
          </a:xfrm>
          <a:prstGeom prst="arc">
            <a:avLst>
              <a:gd name="adj1" fmla="val 3957324"/>
              <a:gd name="adj2" fmla="val 3745367"/>
            </a:avLst>
          </a:prstGeom>
          <a:noFill/>
          <a:ln w="19050" cap="flat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cxnSp>
        <p:nvCxnSpPr>
          <p:cNvPr id="67" name="Shape 67"/>
          <p:cNvCxnSpPr/>
          <p:nvPr/>
        </p:nvCxnSpPr>
        <p:spPr>
          <a:xfrm>
            <a:off x="7607200" y="2756650"/>
            <a:ext cx="422700" cy="1296600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type="none" w="lg" len="lg"/>
            <a:tailEnd type="triangle" w="lg" len="lg"/>
          </a:ln>
        </p:spPr>
      </p:cxnSp>
      <p:cxnSp>
        <p:nvCxnSpPr>
          <p:cNvPr id="68" name="Shape 68"/>
          <p:cNvCxnSpPr/>
          <p:nvPr/>
        </p:nvCxnSpPr>
        <p:spPr>
          <a:xfrm>
            <a:off x="5484475" y="3188875"/>
            <a:ext cx="28800" cy="1152600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type="none" w="lg" len="lg"/>
            <a:tailEnd type="triangle" w="lg" len="lg"/>
          </a:ln>
        </p:spPr>
      </p:cxnSp>
      <p:sp>
        <p:nvSpPr>
          <p:cNvPr id="69" name="Shape 69"/>
          <p:cNvSpPr txBox="1"/>
          <p:nvPr/>
        </p:nvSpPr>
        <p:spPr>
          <a:xfrm>
            <a:off x="620474" y="5755350"/>
            <a:ext cx="19863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2400"/>
              <a:t>3. OK</a:t>
            </a:r>
          </a:p>
        </p:txBody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hape 74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VRSTEV</a:t>
            </a:r>
          </a:p>
        </p:txBody>
      </p:sp>
      <p:sp>
        <p:nvSpPr>
          <p:cNvPr id="75" name="Shape 7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Pokud měním stávající KOMBINACI VRSTEV,</a:t>
            </a:r>
          </a:p>
          <a:p>
            <a:pPr lvl="0" rtl="0">
              <a:buNone/>
            </a:pPr>
            <a:r>
              <a:rPr lang="cs"/>
              <a:t>nutno před OK - </a:t>
            </a:r>
            <a:r>
              <a:rPr lang="cs">
                <a:solidFill>
                  <a:srgbClr val="FF0000"/>
                </a:solidFill>
              </a:rPr>
              <a:t>AKTUALIZOVAT</a:t>
            </a:r>
          </a:p>
          <a:p>
            <a:endParaRPr lang="cs">
              <a:solidFill>
                <a:srgbClr val="FF0000"/>
              </a:solidFill>
            </a:endParaRPr>
          </a:p>
        </p:txBody>
      </p:sp>
      <p:sp>
        <p:nvSpPr>
          <p:cNvPr id="76" name="Shape 76"/>
          <p:cNvSpPr/>
          <p:nvPr/>
        </p:nvSpPr>
        <p:spPr>
          <a:xfrm>
            <a:off x="457200" y="2897251"/>
            <a:ext cx="6568695" cy="381034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cxnSp>
        <p:nvCxnSpPr>
          <p:cNvPr id="77" name="Shape 77"/>
          <p:cNvCxnSpPr/>
          <p:nvPr/>
        </p:nvCxnSpPr>
        <p:spPr>
          <a:xfrm flipH="1">
            <a:off x="2009274" y="2549250"/>
            <a:ext cx="4278900" cy="3748800"/>
          </a:xfrm>
          <a:prstGeom prst="straightConnector1">
            <a:avLst/>
          </a:prstGeom>
          <a:noFill/>
          <a:ln w="19050" cap="flat">
            <a:solidFill>
              <a:srgbClr val="FF0000"/>
            </a:solidFill>
            <a:prstDash val="solid"/>
            <a:round/>
            <a:headEnd type="none" w="lg" len="lg"/>
            <a:tailEnd type="triangle" w="lg" len="lg"/>
          </a:ln>
        </p:spPr>
      </p:cxn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Shape 82"/>
          <p:cNvSpPr txBox="1">
            <a:spLocks noGrp="1"/>
          </p:cNvSpPr>
          <p:nvPr>
            <p:ph type="title"/>
          </p:nvPr>
        </p:nvSpPr>
        <p:spPr>
          <a:xfrm>
            <a:off x="244300" y="227787"/>
            <a:ext cx="89595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Clr>
                <a:srgbClr val="000000"/>
              </a:buClr>
              <a:buSzPct val="29729"/>
              <a:buFont typeface="Arial"/>
              <a:buNone/>
            </a:pPr>
            <a:r>
              <a:rPr lang="cs" sz="3700"/>
              <a:t>NASTAVENÍ VRSTEV - VYUŽITÍ</a:t>
            </a:r>
          </a:p>
        </p:txBody>
      </p:sp>
      <p:sp>
        <p:nvSpPr>
          <p:cNvPr id="83" name="Shape 83"/>
          <p:cNvSpPr txBox="1">
            <a:spLocks noGrp="1"/>
          </p:cNvSpPr>
          <p:nvPr>
            <p:ph type="body" idx="1"/>
          </p:nvPr>
        </p:nvSpPr>
        <p:spPr>
          <a:xfrm>
            <a:off x="197873" y="1370787"/>
            <a:ext cx="9257399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pro každé zobrazení jednotlivých výkresů v navigátoru - mapě zobrazení mohu použít různé nastavení vrstev: </a:t>
            </a:r>
          </a:p>
          <a:p>
            <a:pPr lvl="0" rtl="0">
              <a:buNone/>
            </a:pPr>
            <a:r>
              <a:rPr lang="cs" sz="2400"/>
              <a:t>VZNIKNE JINÝ OBRÁZEK</a:t>
            </a:r>
          </a:p>
          <a:p>
            <a:pPr lvl="0" rtl="0">
              <a:buNone/>
            </a:pPr>
            <a:r>
              <a:rPr lang="cs" sz="2400"/>
              <a:t>např. pro STUDII zavřeny  KÓTY PODROBNÉ</a:t>
            </a:r>
          </a:p>
          <a:p>
            <a:pPr lvl="0" rtl="0">
              <a:buNone/>
            </a:pPr>
            <a:r>
              <a:rPr lang="cs" sz="2400"/>
              <a:t>nebo pojmenované KÓTY STAVEBNÍHO POVOLENÍ</a:t>
            </a:r>
          </a:p>
        </p:txBody>
      </p:sp>
      <p:sp>
        <p:nvSpPr>
          <p:cNvPr id="84" name="Shape 84"/>
          <p:cNvSpPr/>
          <p:nvPr/>
        </p:nvSpPr>
        <p:spPr>
          <a:xfrm>
            <a:off x="3962435" y="3509878"/>
            <a:ext cx="4701716" cy="322207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8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NASTAVENÍ VRSTEV</a:t>
            </a:r>
          </a:p>
        </p:txBody>
      </p:sp>
      <p:sp>
        <p:nvSpPr>
          <p:cNvPr id="90" name="Shape 90"/>
          <p:cNvSpPr txBox="1">
            <a:spLocks noGrp="1"/>
          </p:cNvSpPr>
          <p:nvPr>
            <p:ph type="body" idx="1"/>
          </p:nvPr>
        </p:nvSpPr>
        <p:spPr>
          <a:xfrm>
            <a:off x="457200" y="1636759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2400"/>
              <a:t>např. pro STAVEBNÍ POVOLENÍ jsou zavřeny všechny OBJEKTY - zařizovací předměty kromě SANITÁRNÍHO VYBAVENÍ - koupelny, WC, kuchyně</a:t>
            </a:r>
          </a:p>
        </p:txBody>
      </p:sp>
      <p:sp>
        <p:nvSpPr>
          <p:cNvPr id="91" name="Shape 91"/>
          <p:cNvSpPr/>
          <p:nvPr/>
        </p:nvSpPr>
        <p:spPr>
          <a:xfrm>
            <a:off x="3049842" y="2835394"/>
            <a:ext cx="5636957" cy="388120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92" name="Shape 92"/>
          <p:cNvSpPr/>
          <p:nvPr/>
        </p:nvSpPr>
        <p:spPr>
          <a:xfrm>
            <a:off x="6254771" y="4350989"/>
            <a:ext cx="1340999" cy="2253600"/>
          </a:xfrm>
          <a:prstGeom prst="arc">
            <a:avLst>
              <a:gd name="adj1" fmla="val 11642175"/>
              <a:gd name="adj2" fmla="val 11599495"/>
            </a:avLst>
          </a:prstGeom>
          <a:noFill/>
          <a:ln w="19050" cap="flat">
            <a:solidFill>
              <a:srgbClr val="FF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93" name="Shape 93"/>
          <p:cNvSpPr txBox="1"/>
          <p:nvPr/>
        </p:nvSpPr>
        <p:spPr>
          <a:xfrm>
            <a:off x="505250" y="5995475"/>
            <a:ext cx="3657600" cy="457200"/>
          </a:xfrm>
          <a:prstGeom prst="rect">
            <a:avLst/>
          </a:prstGeom>
          <a:noFill/>
          <a:ln w="9525" cap="flat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2400">
                <a:solidFill>
                  <a:srgbClr val="FF0000"/>
                </a:solidFill>
              </a:rPr>
              <a:t>VYZKOUŠEJTE !</a:t>
            </a:r>
          </a:p>
        </p:txBody>
      </p: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99" name="Shape 9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100" name="Shape 100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01" name="Shape 101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148</Words>
  <Application>Microsoft Office PowerPoint</Application>
  <PresentationFormat>Předvádění na obrazovce (4:3)</PresentationFormat>
  <Paragraphs>33</Paragraphs>
  <Slides>10</Slides>
  <Notes>9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/>
      <vt:lpstr>Microsoft Word Document</vt:lpstr>
      <vt:lpstr>Prezentace aplikace PowerPoint</vt:lpstr>
      <vt:lpstr>SP3 -  ARCHICAD NASTAVENÍ VRSTEV</vt:lpstr>
      <vt:lpstr>NASTAVENÍ VRSTEV</vt:lpstr>
      <vt:lpstr>NASTAVENÍ VRSTEV</vt:lpstr>
      <vt:lpstr>NASTAVENÍ VRSTEV nebo</vt:lpstr>
      <vt:lpstr>NASTAVENÍ VRSTEV</vt:lpstr>
      <vt:lpstr>NASTAVENÍ VRSTEV</vt:lpstr>
      <vt:lpstr>NASTAVENÍ VRSTEV - VYUŽITÍ</vt:lpstr>
      <vt:lpstr>NASTAVENÍ VRSTEV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2013-07-10T11:14:54Z</dcterms:modified>
</cp:coreProperties>
</file>