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35510706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7389038"/>
              </p:ext>
            </p:extLst>
          </p:nvPr>
        </p:nvGraphicFramePr>
        <p:xfrm>
          <a:off x="2411760" y="0"/>
          <a:ext cx="4399806" cy="67365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95909" imgH="9028315" progId="Word.Document.12">
                  <p:embed/>
                </p:oleObj>
              </mc:Choice>
              <mc:Fallback>
                <p:oleObj name="Dokument" r:id="rId3" imgW="5895909" imgH="902831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0"/>
                        <a:ext cx="4399806" cy="67365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0835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NASTAVENÍ ČAR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494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NASTAVENÍ ČAR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582075" y="1721225"/>
            <a:ext cx="4472400" cy="1312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VOLBY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ATRIBUTY PRVKŮ</a:t>
            </a:r>
          </a:p>
          <a:p>
            <a:pPr marL="457200" lvl="0" indent="-38100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TYPY ČAR</a:t>
            </a:r>
          </a:p>
        </p:txBody>
      </p:sp>
      <p:sp>
        <p:nvSpPr>
          <p:cNvPr id="41" name="Shape 41"/>
          <p:cNvSpPr/>
          <p:nvPr/>
        </p:nvSpPr>
        <p:spPr>
          <a:xfrm>
            <a:off x="457200" y="3131525"/>
            <a:ext cx="8333780" cy="302893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ČAR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Zvolím TYP ČÁRY k úpravě - např. IZOLACE</a:t>
            </a:r>
          </a:p>
        </p:txBody>
      </p:sp>
      <p:sp>
        <p:nvSpPr>
          <p:cNvPr id="48" name="Shape 48"/>
          <p:cNvSpPr/>
          <p:nvPr/>
        </p:nvSpPr>
        <p:spPr>
          <a:xfrm>
            <a:off x="2721636" y="2366643"/>
            <a:ext cx="5831812" cy="502475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457199" y="504562"/>
            <a:ext cx="8229600" cy="7011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ČAR</a:t>
            </a:r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457200" y="168495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NOVÁ - např. IZOLACE VĚTŠÍ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</p:txBody>
      </p:sp>
      <p:sp>
        <p:nvSpPr>
          <p:cNvPr id="55" name="Shape 55"/>
          <p:cNvSpPr/>
          <p:nvPr/>
        </p:nvSpPr>
        <p:spPr>
          <a:xfrm>
            <a:off x="2976570" y="2301677"/>
            <a:ext cx="5758354" cy="435097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NASTAVENÍ ČAR</a:t>
            </a:r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457200" y="1552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upravit vybraný typ posunem tlačítek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</p:txBody>
      </p:sp>
      <p:sp>
        <p:nvSpPr>
          <p:cNvPr id="62" name="Shape 62"/>
          <p:cNvSpPr/>
          <p:nvPr/>
        </p:nvSpPr>
        <p:spPr>
          <a:xfrm>
            <a:off x="4010025" y="2081825"/>
            <a:ext cx="4676775" cy="46577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ČAR</a:t>
            </a:r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Podobně upravte - vytvořte další typy čar - např.: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čárkovaná delší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hydroizolace větší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hydroizolace MENŠÍ (pro řez 1:50)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kanalizace splašková VĚTŠÍ (pro situaci)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vodovodní potrubí VĚTŠÍ (pro situaci)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elektrické vedení VĚTŠÍ (pro situaci)</a:t>
            </a:r>
          </a:p>
          <a:p>
            <a:endParaRPr lang="cs" sz="2400"/>
          </a:p>
          <a:p>
            <a:endParaRPr lang="cs" sz="2400"/>
          </a:p>
          <a:p>
            <a:pPr lvl="0" rtl="0">
              <a:buNone/>
            </a:pPr>
            <a:r>
              <a:rPr lang="cs" sz="2400">
                <a:solidFill>
                  <a:srgbClr val="FF0000"/>
                </a:solidFill>
              </a:rPr>
              <a:t>PROVEĎTE - VYPRACUJTE !</a:t>
            </a:r>
          </a:p>
        </p:txBody>
      </p:sp>
      <p:sp>
        <p:nvSpPr>
          <p:cNvPr id="69" name="Shape 69"/>
          <p:cNvSpPr txBox="1"/>
          <p:nvPr/>
        </p:nvSpPr>
        <p:spPr>
          <a:xfrm>
            <a:off x="3732515" y="4708398"/>
            <a:ext cx="1995900" cy="543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 txBox="1"/>
          <p:nvPr/>
        </p:nvSpPr>
        <p:spPr>
          <a:xfrm>
            <a:off x="7209575" y="5802073"/>
            <a:ext cx="795300" cy="3516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77" name="Shape 77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8" name="Shape 78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</Words>
  <Application>Microsoft Office PowerPoint</Application>
  <PresentationFormat>Předvádění na obrazovce (4:3)</PresentationFormat>
  <Paragraphs>27</Paragraphs>
  <Slides>8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/>
      <vt:lpstr>Microsoft Word Document</vt:lpstr>
      <vt:lpstr>Prezentace aplikace PowerPoint</vt:lpstr>
      <vt:lpstr>SP3 -  ARCHICAD NASTAVENÍ ČAR</vt:lpstr>
      <vt:lpstr>NASTAVENÍ ČAR</vt:lpstr>
      <vt:lpstr>NASTAVENÍ ČAR</vt:lpstr>
      <vt:lpstr>NASTAVENÍ ČAR</vt:lpstr>
      <vt:lpstr>NASTAVENÍ ČAR</vt:lpstr>
      <vt:lpstr>NASTAVENÍ ČAR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2</cp:revision>
  <dcterms:modified xsi:type="dcterms:W3CDTF">2013-07-10T11:16:45Z</dcterms:modified>
</cp:coreProperties>
</file>